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2"/>
  </p:notesMasterIdLst>
  <p:sldIdLst>
    <p:sldId id="270" r:id="rId5"/>
    <p:sldId id="291" r:id="rId6"/>
    <p:sldId id="292" r:id="rId7"/>
    <p:sldId id="290" r:id="rId8"/>
    <p:sldId id="293" r:id="rId9"/>
    <p:sldId id="294" r:id="rId10"/>
    <p:sldId id="295" r:id="rId11"/>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6E6E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F998E57-D5A1-43B5-9C04-A7B1999EED0D}" v="55" dt="2023-09-19T14:49:53.36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showGuides="1">
      <p:cViewPr varScale="1">
        <p:scale>
          <a:sx n="70" d="100"/>
          <a:sy n="70" d="100"/>
        </p:scale>
        <p:origin x="1166" y="3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scalle Cup" userId="abbe84a0-611b-406e-b251-e8b4b71c069a" providerId="ADAL" clId="{7F998E57-D5A1-43B5-9C04-A7B1999EED0D}"/>
    <pc:docChg chg="undo custSel addSld delSld modSld">
      <pc:chgData name="Pascalle Cup" userId="abbe84a0-611b-406e-b251-e8b4b71c069a" providerId="ADAL" clId="{7F998E57-D5A1-43B5-9C04-A7B1999EED0D}" dt="2023-09-19T14:49:56.463" v="973" actId="1076"/>
      <pc:docMkLst>
        <pc:docMk/>
      </pc:docMkLst>
      <pc:sldChg chg="del">
        <pc:chgData name="Pascalle Cup" userId="abbe84a0-611b-406e-b251-e8b4b71c069a" providerId="ADAL" clId="{7F998E57-D5A1-43B5-9C04-A7B1999EED0D}" dt="2023-09-19T14:30:07.964" v="37" actId="47"/>
        <pc:sldMkLst>
          <pc:docMk/>
          <pc:sldMk cId="1439573609" sldId="289"/>
        </pc:sldMkLst>
      </pc:sldChg>
      <pc:sldChg chg="addSp modSp mod">
        <pc:chgData name="Pascalle Cup" userId="abbe84a0-611b-406e-b251-e8b4b71c069a" providerId="ADAL" clId="{7F998E57-D5A1-43B5-9C04-A7B1999EED0D}" dt="2023-09-19T14:38:25.719" v="911" actId="207"/>
        <pc:sldMkLst>
          <pc:docMk/>
          <pc:sldMk cId="3438589595" sldId="290"/>
        </pc:sldMkLst>
        <pc:spChg chg="mod">
          <ac:chgData name="Pascalle Cup" userId="abbe84a0-611b-406e-b251-e8b4b71c069a" providerId="ADAL" clId="{7F998E57-D5A1-43B5-9C04-A7B1999EED0D}" dt="2023-09-19T14:38:25.719" v="911" actId="207"/>
          <ac:spMkLst>
            <pc:docMk/>
            <pc:sldMk cId="3438589595" sldId="290"/>
            <ac:spMk id="2" creationId="{16409F20-5B78-4F9C-8E9E-83F460AC3060}"/>
          </ac:spMkLst>
        </pc:spChg>
        <pc:spChg chg="mod">
          <ac:chgData name="Pascalle Cup" userId="abbe84a0-611b-406e-b251-e8b4b71c069a" providerId="ADAL" clId="{7F998E57-D5A1-43B5-9C04-A7B1999EED0D}" dt="2023-09-19T14:29:37.537" v="31" actId="1076"/>
          <ac:spMkLst>
            <pc:docMk/>
            <pc:sldMk cId="3438589595" sldId="290"/>
            <ac:spMk id="8" creationId="{119AF04C-4FC6-B69F-9834-8BEBA285E61E}"/>
          </ac:spMkLst>
        </pc:spChg>
        <pc:spChg chg="mod">
          <ac:chgData name="Pascalle Cup" userId="abbe84a0-611b-406e-b251-e8b4b71c069a" providerId="ADAL" clId="{7F998E57-D5A1-43B5-9C04-A7B1999EED0D}" dt="2023-09-19T14:29:45.070" v="33" actId="14100"/>
          <ac:spMkLst>
            <pc:docMk/>
            <pc:sldMk cId="3438589595" sldId="290"/>
            <ac:spMk id="12" creationId="{8FBB133C-21B9-8B18-C14D-9251A2D08234}"/>
          </ac:spMkLst>
        </pc:spChg>
        <pc:spChg chg="mod">
          <ac:chgData name="Pascalle Cup" userId="abbe84a0-611b-406e-b251-e8b4b71c069a" providerId="ADAL" clId="{7F998E57-D5A1-43B5-9C04-A7B1999EED0D}" dt="2023-09-19T14:29:32.648" v="28" actId="1076"/>
          <ac:spMkLst>
            <pc:docMk/>
            <pc:sldMk cId="3438589595" sldId="290"/>
            <ac:spMk id="14" creationId="{EBE23AEE-BBDA-929B-B2B4-37DC8BED4297}"/>
          </ac:spMkLst>
        </pc:spChg>
        <pc:spChg chg="mod">
          <ac:chgData name="Pascalle Cup" userId="abbe84a0-611b-406e-b251-e8b4b71c069a" providerId="ADAL" clId="{7F998E57-D5A1-43B5-9C04-A7B1999EED0D}" dt="2023-09-19T14:29:35.472" v="30" actId="1076"/>
          <ac:spMkLst>
            <pc:docMk/>
            <pc:sldMk cId="3438589595" sldId="290"/>
            <ac:spMk id="16" creationId="{C915538C-A2AE-FEFD-F49C-DE4042BFD8EF}"/>
          </ac:spMkLst>
        </pc:spChg>
        <pc:picChg chg="add mod">
          <ac:chgData name="Pascalle Cup" userId="abbe84a0-611b-406e-b251-e8b4b71c069a" providerId="ADAL" clId="{7F998E57-D5A1-43B5-9C04-A7B1999EED0D}" dt="2023-09-19T14:30:06.012" v="36" actId="1076"/>
          <ac:picMkLst>
            <pc:docMk/>
            <pc:sldMk cId="3438589595" sldId="290"/>
            <ac:picMk id="17" creationId="{60C098CF-8BDE-33F9-5369-C61BA07EF659}"/>
          </ac:picMkLst>
        </pc:picChg>
      </pc:sldChg>
      <pc:sldChg chg="addSp delSp modSp mod modClrScheme chgLayout">
        <pc:chgData name="Pascalle Cup" userId="abbe84a0-611b-406e-b251-e8b4b71c069a" providerId="ADAL" clId="{7F998E57-D5A1-43B5-9C04-A7B1999EED0D}" dt="2023-09-19T14:38:41.877" v="915" actId="478"/>
        <pc:sldMkLst>
          <pc:docMk/>
          <pc:sldMk cId="941246184" sldId="291"/>
        </pc:sldMkLst>
        <pc:spChg chg="mod">
          <ac:chgData name="Pascalle Cup" userId="abbe84a0-611b-406e-b251-e8b4b71c069a" providerId="ADAL" clId="{7F998E57-D5A1-43B5-9C04-A7B1999EED0D}" dt="2023-09-19T14:38:18.441" v="909" actId="207"/>
          <ac:spMkLst>
            <pc:docMk/>
            <pc:sldMk cId="941246184" sldId="291"/>
            <ac:spMk id="2" creationId="{1CBCF9D3-9EFD-C2B1-D7A3-9050A8CF4EF2}"/>
          </ac:spMkLst>
        </pc:spChg>
        <pc:spChg chg="mod ord">
          <ac:chgData name="Pascalle Cup" userId="abbe84a0-611b-406e-b251-e8b4b71c069a" providerId="ADAL" clId="{7F998E57-D5A1-43B5-9C04-A7B1999EED0D}" dt="2023-09-19T14:28:04.012" v="3" actId="26606"/>
          <ac:spMkLst>
            <pc:docMk/>
            <pc:sldMk cId="941246184" sldId="291"/>
            <ac:spMk id="3" creationId="{C2C056EB-553A-A9A8-2D61-0E1490AD2D73}"/>
          </ac:spMkLst>
        </pc:spChg>
        <pc:spChg chg="mod ord">
          <ac:chgData name="Pascalle Cup" userId="abbe84a0-611b-406e-b251-e8b4b71c069a" providerId="ADAL" clId="{7F998E57-D5A1-43B5-9C04-A7B1999EED0D}" dt="2023-09-19T14:28:04.012" v="3" actId="26606"/>
          <ac:spMkLst>
            <pc:docMk/>
            <pc:sldMk cId="941246184" sldId="291"/>
            <ac:spMk id="5" creationId="{51BC12ED-8F67-B71F-86FC-B8AFDE5D617D}"/>
          </ac:spMkLst>
        </pc:spChg>
        <pc:spChg chg="mod">
          <ac:chgData name="Pascalle Cup" userId="abbe84a0-611b-406e-b251-e8b4b71c069a" providerId="ADAL" clId="{7F998E57-D5A1-43B5-9C04-A7B1999EED0D}" dt="2023-09-19T14:28:04.071" v="4" actId="27636"/>
          <ac:spMkLst>
            <pc:docMk/>
            <pc:sldMk cId="941246184" sldId="291"/>
            <ac:spMk id="7" creationId="{DF93D174-CC8C-A891-0225-43A502767BC6}"/>
          </ac:spMkLst>
        </pc:spChg>
        <pc:spChg chg="add del mod">
          <ac:chgData name="Pascalle Cup" userId="abbe84a0-611b-406e-b251-e8b4b71c069a" providerId="ADAL" clId="{7F998E57-D5A1-43B5-9C04-A7B1999EED0D}" dt="2023-09-19T14:28:09.233" v="6" actId="478"/>
          <ac:spMkLst>
            <pc:docMk/>
            <pc:sldMk cId="941246184" sldId="291"/>
            <ac:spMk id="13" creationId="{1F4D0AF1-BC61-8264-BDA3-F6DF70990EED}"/>
          </ac:spMkLst>
        </pc:spChg>
        <pc:spChg chg="add del mod">
          <ac:chgData name="Pascalle Cup" userId="abbe84a0-611b-406e-b251-e8b4b71c069a" providerId="ADAL" clId="{7F998E57-D5A1-43B5-9C04-A7B1999EED0D}" dt="2023-09-19T14:28:04.012" v="3" actId="26606"/>
          <ac:spMkLst>
            <pc:docMk/>
            <pc:sldMk cId="941246184" sldId="291"/>
            <ac:spMk id="15" creationId="{56E1DE1C-60BE-9D2A-7A89-AAF253FDA222}"/>
          </ac:spMkLst>
        </pc:spChg>
        <pc:spChg chg="add del mod">
          <ac:chgData name="Pascalle Cup" userId="abbe84a0-611b-406e-b251-e8b4b71c069a" providerId="ADAL" clId="{7F998E57-D5A1-43B5-9C04-A7B1999EED0D}" dt="2023-09-19T14:38:41.877" v="915" actId="478"/>
          <ac:spMkLst>
            <pc:docMk/>
            <pc:sldMk cId="941246184" sldId="291"/>
            <ac:spMk id="17" creationId="{D450A447-A980-177A-17FA-45F4A41875C6}"/>
          </ac:spMkLst>
        </pc:spChg>
        <pc:spChg chg="add mod">
          <ac:chgData name="Pascalle Cup" userId="abbe84a0-611b-406e-b251-e8b4b71c069a" providerId="ADAL" clId="{7F998E57-D5A1-43B5-9C04-A7B1999EED0D}" dt="2023-09-19T14:28:04.012" v="3" actId="26606"/>
          <ac:spMkLst>
            <pc:docMk/>
            <pc:sldMk cId="941246184" sldId="291"/>
            <ac:spMk id="18" creationId="{E8ECD26A-2C46-4D89-DA9F-20AE4DA335F2}"/>
          </ac:spMkLst>
        </pc:spChg>
        <pc:picChg chg="add mod">
          <ac:chgData name="Pascalle Cup" userId="abbe84a0-611b-406e-b251-e8b4b71c069a" providerId="ADAL" clId="{7F998E57-D5A1-43B5-9C04-A7B1999EED0D}" dt="2023-09-19T14:28:04.012" v="3" actId="26606"/>
          <ac:picMkLst>
            <pc:docMk/>
            <pc:sldMk cId="941246184" sldId="291"/>
            <ac:picMk id="8" creationId="{A0E8FE91-10DE-9BDE-DA79-A61B7B73A0D2}"/>
          </ac:picMkLst>
        </pc:picChg>
      </pc:sldChg>
      <pc:sldChg chg="addSp delSp modSp mod modClrScheme chgLayout">
        <pc:chgData name="Pascalle Cup" userId="abbe84a0-611b-406e-b251-e8b4b71c069a" providerId="ADAL" clId="{7F998E57-D5A1-43B5-9C04-A7B1999EED0D}" dt="2023-09-19T14:38:22.358" v="910" actId="207"/>
        <pc:sldMkLst>
          <pc:docMk/>
          <pc:sldMk cId="3509372126" sldId="292"/>
        </pc:sldMkLst>
        <pc:spChg chg="mod ord">
          <ac:chgData name="Pascalle Cup" userId="abbe84a0-611b-406e-b251-e8b4b71c069a" providerId="ADAL" clId="{7F998E57-D5A1-43B5-9C04-A7B1999EED0D}" dt="2023-09-19T14:38:22.358" v="910" actId="207"/>
          <ac:spMkLst>
            <pc:docMk/>
            <pc:sldMk cId="3509372126" sldId="292"/>
            <ac:spMk id="2" creationId="{3E6608BA-BD19-A15C-7B6E-7DBF7EF7F3D8}"/>
          </ac:spMkLst>
        </pc:spChg>
        <pc:spChg chg="mod ord">
          <ac:chgData name="Pascalle Cup" userId="abbe84a0-611b-406e-b251-e8b4b71c069a" providerId="ADAL" clId="{7F998E57-D5A1-43B5-9C04-A7B1999EED0D}" dt="2023-09-19T14:29:09.983" v="9" actId="26606"/>
          <ac:spMkLst>
            <pc:docMk/>
            <pc:sldMk cId="3509372126" sldId="292"/>
            <ac:spMk id="3" creationId="{29FBF660-BD91-BED7-C8CF-B63E4DCEE15F}"/>
          </ac:spMkLst>
        </pc:spChg>
        <pc:spChg chg="mod">
          <ac:chgData name="Pascalle Cup" userId="abbe84a0-611b-406e-b251-e8b4b71c069a" providerId="ADAL" clId="{7F998E57-D5A1-43B5-9C04-A7B1999EED0D}" dt="2023-09-19T14:29:09.983" v="9" actId="26606"/>
          <ac:spMkLst>
            <pc:docMk/>
            <pc:sldMk cId="3509372126" sldId="292"/>
            <ac:spMk id="5" creationId="{43CDAA4A-ACE8-730B-F8F1-ED6196C10CDF}"/>
          </ac:spMkLst>
        </pc:spChg>
        <pc:spChg chg="mod ord">
          <ac:chgData name="Pascalle Cup" userId="abbe84a0-611b-406e-b251-e8b4b71c069a" providerId="ADAL" clId="{7F998E57-D5A1-43B5-9C04-A7B1999EED0D}" dt="2023-09-19T14:29:09.983" v="9" actId="26606"/>
          <ac:spMkLst>
            <pc:docMk/>
            <pc:sldMk cId="3509372126" sldId="292"/>
            <ac:spMk id="7" creationId="{1000B788-F5D3-C125-D630-DCA94AEAC1F2}"/>
          </ac:spMkLst>
        </pc:spChg>
        <pc:spChg chg="mod">
          <ac:chgData name="Pascalle Cup" userId="abbe84a0-611b-406e-b251-e8b4b71c069a" providerId="ADAL" clId="{7F998E57-D5A1-43B5-9C04-A7B1999EED0D}" dt="2023-09-19T14:29:09.983" v="9" actId="26606"/>
          <ac:spMkLst>
            <pc:docMk/>
            <pc:sldMk cId="3509372126" sldId="292"/>
            <ac:spMk id="9" creationId="{BEE6AF36-E0A1-0976-F374-A014116F0BAA}"/>
          </ac:spMkLst>
        </pc:spChg>
        <pc:spChg chg="add del mod">
          <ac:chgData name="Pascalle Cup" userId="abbe84a0-611b-406e-b251-e8b4b71c069a" providerId="ADAL" clId="{7F998E57-D5A1-43B5-9C04-A7B1999EED0D}" dt="2023-09-19T14:29:13.857" v="10" actId="478"/>
          <ac:spMkLst>
            <pc:docMk/>
            <pc:sldMk cId="3509372126" sldId="292"/>
            <ac:spMk id="15" creationId="{266B4DE4-5688-00A9-AC7C-7146676709C5}"/>
          </ac:spMkLst>
        </pc:spChg>
        <pc:picChg chg="add mod">
          <ac:chgData name="Pascalle Cup" userId="abbe84a0-611b-406e-b251-e8b4b71c069a" providerId="ADAL" clId="{7F998E57-D5A1-43B5-9C04-A7B1999EED0D}" dt="2023-09-19T14:29:09.983" v="9" actId="26606"/>
          <ac:picMkLst>
            <pc:docMk/>
            <pc:sldMk cId="3509372126" sldId="292"/>
            <ac:picMk id="10" creationId="{91A67C1A-13F4-3674-939B-25A5CA3FC41E}"/>
          </ac:picMkLst>
        </pc:picChg>
      </pc:sldChg>
      <pc:sldChg chg="addSp delSp modSp new mod">
        <pc:chgData name="Pascalle Cup" userId="abbe84a0-611b-406e-b251-e8b4b71c069a" providerId="ADAL" clId="{7F998E57-D5A1-43B5-9C04-A7B1999EED0D}" dt="2023-09-19T14:38:28.706" v="912" actId="207"/>
        <pc:sldMkLst>
          <pc:docMk/>
          <pc:sldMk cId="1512484493" sldId="293"/>
        </pc:sldMkLst>
        <pc:spChg chg="mod">
          <ac:chgData name="Pascalle Cup" userId="abbe84a0-611b-406e-b251-e8b4b71c069a" providerId="ADAL" clId="{7F998E57-D5A1-43B5-9C04-A7B1999EED0D}" dt="2023-09-19T14:38:28.706" v="912" actId="207"/>
          <ac:spMkLst>
            <pc:docMk/>
            <pc:sldMk cId="1512484493" sldId="293"/>
            <ac:spMk id="2" creationId="{3A3C29DD-00F2-B379-F523-3BF3C27A733B}"/>
          </ac:spMkLst>
        </pc:spChg>
        <pc:spChg chg="del mod">
          <ac:chgData name="Pascalle Cup" userId="abbe84a0-611b-406e-b251-e8b4b71c069a" providerId="ADAL" clId="{7F998E57-D5A1-43B5-9C04-A7B1999EED0D}" dt="2023-09-19T14:30:26.842" v="46" actId="478"/>
          <ac:spMkLst>
            <pc:docMk/>
            <pc:sldMk cId="1512484493" sldId="293"/>
            <ac:spMk id="4" creationId="{AB630BD8-611D-CAE7-177E-4CF2A54C8EEF}"/>
          </ac:spMkLst>
        </pc:spChg>
        <pc:spChg chg="add mod">
          <ac:chgData name="Pascalle Cup" userId="abbe84a0-611b-406e-b251-e8b4b71c069a" providerId="ADAL" clId="{7F998E57-D5A1-43B5-9C04-A7B1999EED0D}" dt="2023-09-19T14:33:16.115" v="69" actId="20577"/>
          <ac:spMkLst>
            <pc:docMk/>
            <pc:sldMk cId="1512484493" sldId="293"/>
            <ac:spMk id="11" creationId="{89D6E5F0-9682-FFC9-A5F3-B45BD3216C4D}"/>
          </ac:spMkLst>
        </pc:spChg>
        <pc:inkChg chg="add del">
          <ac:chgData name="Pascalle Cup" userId="abbe84a0-611b-406e-b251-e8b4b71c069a" providerId="ADAL" clId="{7F998E57-D5A1-43B5-9C04-A7B1999EED0D}" dt="2023-09-19T14:31:52.787" v="48" actId="9405"/>
          <ac:inkMkLst>
            <pc:docMk/>
            <pc:sldMk cId="1512484493" sldId="293"/>
            <ac:inkMk id="6" creationId="{9866293D-2570-EB12-1A1B-7A7411CD7D0B}"/>
          </ac:inkMkLst>
        </pc:inkChg>
        <pc:inkChg chg="add del">
          <ac:chgData name="Pascalle Cup" userId="abbe84a0-611b-406e-b251-e8b4b71c069a" providerId="ADAL" clId="{7F998E57-D5A1-43B5-9C04-A7B1999EED0D}" dt="2023-09-19T14:31:59.608" v="50" actId="9405"/>
          <ac:inkMkLst>
            <pc:docMk/>
            <pc:sldMk cId="1512484493" sldId="293"/>
            <ac:inkMk id="7" creationId="{89AC28D5-E1E6-8E94-BB27-EBB23B13B86D}"/>
          </ac:inkMkLst>
        </pc:inkChg>
        <pc:inkChg chg="add">
          <ac:chgData name="Pascalle Cup" userId="abbe84a0-611b-406e-b251-e8b4b71c069a" providerId="ADAL" clId="{7F998E57-D5A1-43B5-9C04-A7B1999EED0D}" dt="2023-09-19T14:32:27.352" v="51" actId="9405"/>
          <ac:inkMkLst>
            <pc:docMk/>
            <pc:sldMk cId="1512484493" sldId="293"/>
            <ac:inkMk id="8" creationId="{06E1CAFC-06B8-CEFB-7773-A66F34A25FFC}"/>
          </ac:inkMkLst>
        </pc:inkChg>
        <pc:inkChg chg="add">
          <ac:chgData name="Pascalle Cup" userId="abbe84a0-611b-406e-b251-e8b4b71c069a" providerId="ADAL" clId="{7F998E57-D5A1-43B5-9C04-A7B1999EED0D}" dt="2023-09-19T14:32:39.814" v="52" actId="9405"/>
          <ac:inkMkLst>
            <pc:docMk/>
            <pc:sldMk cId="1512484493" sldId="293"/>
            <ac:inkMk id="9" creationId="{3BD24F53-0550-25F1-19BC-714B8E1DAB57}"/>
          </ac:inkMkLst>
        </pc:inkChg>
        <pc:inkChg chg="add">
          <ac:chgData name="Pascalle Cup" userId="abbe84a0-611b-406e-b251-e8b4b71c069a" providerId="ADAL" clId="{7F998E57-D5A1-43B5-9C04-A7B1999EED0D}" dt="2023-09-19T14:32:40.919" v="53" actId="9405"/>
          <ac:inkMkLst>
            <pc:docMk/>
            <pc:sldMk cId="1512484493" sldId="293"/>
            <ac:inkMk id="10" creationId="{5A7DD8A5-F191-3113-7558-376726D01021}"/>
          </ac:inkMkLst>
        </pc:inkChg>
        <pc:inkChg chg="add del">
          <ac:chgData name="Pascalle Cup" userId="abbe84a0-611b-406e-b251-e8b4b71c069a" providerId="ADAL" clId="{7F998E57-D5A1-43B5-9C04-A7B1999EED0D}" dt="2023-09-19T14:33:37.994" v="71" actId="9405"/>
          <ac:inkMkLst>
            <pc:docMk/>
            <pc:sldMk cId="1512484493" sldId="293"/>
            <ac:inkMk id="12" creationId="{80C00CD9-B0C3-9FD4-63DC-3F3866BBEC58}"/>
          </ac:inkMkLst>
        </pc:inkChg>
      </pc:sldChg>
      <pc:sldChg chg="addSp delSp modSp new mod modAnim">
        <pc:chgData name="Pascalle Cup" userId="abbe84a0-611b-406e-b251-e8b4b71c069a" providerId="ADAL" clId="{7F998E57-D5A1-43B5-9C04-A7B1999EED0D}" dt="2023-09-19T14:49:56.463" v="973" actId="1076"/>
        <pc:sldMkLst>
          <pc:docMk/>
          <pc:sldMk cId="2400354985" sldId="294"/>
        </pc:sldMkLst>
        <pc:spChg chg="mod">
          <ac:chgData name="Pascalle Cup" userId="abbe84a0-611b-406e-b251-e8b4b71c069a" providerId="ADAL" clId="{7F998E57-D5A1-43B5-9C04-A7B1999EED0D}" dt="2023-09-19T14:38:33.499" v="913" actId="207"/>
          <ac:spMkLst>
            <pc:docMk/>
            <pc:sldMk cId="2400354985" sldId="294"/>
            <ac:spMk id="2" creationId="{27C7B733-3EDA-4FD2-6DA9-491D071EE67C}"/>
          </ac:spMkLst>
        </pc:spChg>
        <pc:spChg chg="del">
          <ac:chgData name="Pascalle Cup" userId="abbe84a0-611b-406e-b251-e8b4b71c069a" providerId="ADAL" clId="{7F998E57-D5A1-43B5-9C04-A7B1999EED0D}" dt="2023-09-19T14:38:35.473" v="914" actId="478"/>
          <ac:spMkLst>
            <pc:docMk/>
            <pc:sldMk cId="2400354985" sldId="294"/>
            <ac:spMk id="4" creationId="{5C4FF41D-085C-6A15-ED40-3745B955B7FC}"/>
          </ac:spMkLst>
        </pc:spChg>
        <pc:spChg chg="add mod">
          <ac:chgData name="Pascalle Cup" userId="abbe84a0-611b-406e-b251-e8b4b71c069a" providerId="ADAL" clId="{7F998E57-D5A1-43B5-9C04-A7B1999EED0D}" dt="2023-09-19T14:36:45.369" v="746" actId="20577"/>
          <ac:spMkLst>
            <pc:docMk/>
            <pc:sldMk cId="2400354985" sldId="294"/>
            <ac:spMk id="7" creationId="{8EF50054-8830-32B1-76BC-353C7D504081}"/>
          </ac:spMkLst>
        </pc:spChg>
        <pc:spChg chg="add mod">
          <ac:chgData name="Pascalle Cup" userId="abbe84a0-611b-406e-b251-e8b4b71c069a" providerId="ADAL" clId="{7F998E57-D5A1-43B5-9C04-A7B1999EED0D}" dt="2023-09-19T14:49:56.463" v="973" actId="1076"/>
          <ac:spMkLst>
            <pc:docMk/>
            <pc:sldMk cId="2400354985" sldId="294"/>
            <ac:spMk id="8" creationId="{BA2060E8-826B-1A34-F4BE-21D4634E6C13}"/>
          </ac:spMkLst>
        </pc:spChg>
        <pc:inkChg chg="add">
          <ac:chgData name="Pascalle Cup" userId="abbe84a0-611b-406e-b251-e8b4b71c069a" providerId="ADAL" clId="{7F998E57-D5A1-43B5-9C04-A7B1999EED0D}" dt="2023-09-19T14:33:57.064" v="73" actId="9405"/>
          <ac:inkMkLst>
            <pc:docMk/>
            <pc:sldMk cId="2400354985" sldId="294"/>
            <ac:inkMk id="6" creationId="{AF61B80A-2531-7E1C-D1DD-081F9EF12901}"/>
          </ac:inkMkLst>
        </pc:inkChg>
      </pc:sldChg>
      <pc:sldChg chg="modSp new mod">
        <pc:chgData name="Pascalle Cup" userId="abbe84a0-611b-406e-b251-e8b4b71c069a" providerId="ADAL" clId="{7F998E57-D5A1-43B5-9C04-A7B1999EED0D}" dt="2023-09-19T14:39:01.125" v="923" actId="20577"/>
        <pc:sldMkLst>
          <pc:docMk/>
          <pc:sldMk cId="4052180669" sldId="295"/>
        </pc:sldMkLst>
        <pc:spChg chg="mod">
          <ac:chgData name="Pascalle Cup" userId="abbe84a0-611b-406e-b251-e8b4b71c069a" providerId="ADAL" clId="{7F998E57-D5A1-43B5-9C04-A7B1999EED0D}" dt="2023-09-19T14:39:01.125" v="923" actId="20577"/>
          <ac:spMkLst>
            <pc:docMk/>
            <pc:sldMk cId="4052180669" sldId="295"/>
            <ac:spMk id="2" creationId="{58C1F9EC-B7FB-4049-DE4F-DA4D92474A29}"/>
          </ac:spMkLst>
        </pc:sp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19T14:32:27.352"/>
    </inkml:context>
    <inkml:brush xml:id="br0">
      <inkml:brushProperty name="width" value="0.05" units="cm"/>
      <inkml:brushProperty name="height" value="0.05" units="cm"/>
      <inkml:brushProperty name="color" value="#FF0066"/>
    </inkml:brush>
  </inkml:definitions>
  <inkml:trace contextRef="#ctx0" brushRef="#br0">0 2364 24575,'0'-20'0,"1"0"0,0 0 0,2 0 0,7-28 0,-6 35 0,0 1 0,2-1 0,-1 1 0,1 1 0,1-1 0,0 1 0,15-18 0,29-25 0,2 1 0,2 3 0,3 3 0,67-43 0,-62 41 0,-1-2 0,81-89 0,-57 47 0,91-129 0,-74 97 0,-67 84 0,48-70 0,90-141 0,-117 172 0,12-10 0,93-93 0,-112 133 0,-27 29 0,-2-1 0,20-25 0,-26 27 0,1 0 0,1 1 0,1 0 0,0 2 0,24-18 0,-30 27 0,-1 1 0,1 0 0,1 0 0,-1 1 0,1 1 0,0 0 0,0 1 0,1 0 0,-1 1 0,1 0 0,17 0 0,221 5 0,-87 1 0,-80-4 0,102 3 0,-176-1 0,-1 1 0,0 0 0,0 1 0,0 0 0,0 0 0,0 1 0,-1 0 0,0 1 0,0 0 0,0 1 0,16 12 0,4 8 0,49 55 0,-31-30 0,-29-29 0,-1 0 0,-1 1 0,-1 1 0,15 31 0,2 2 0,129 177 0,-141-203 0,0 1 0,-3 0 0,20 48 0,-29-62 0,4 5 0,1 0 0,2-2 0,0 1 0,2-2 0,0 0 0,29 25 0,-19-17 0,44 55 0,11 44 0,69 145 0,-146-262 0,74 125 0,-30-52 0,-3-11 0,4-1 0,3-3 0,63 64 0,-109-124 0,0 0 0,1-1 0,0 0 0,0 0 0,1-1 0,0 0 0,0 0 0,1-1 0,13 5 0,-17-8 0,0 0 0,0-1 0,0 0 0,0 0 0,0-1 0,0 1 0,0-1 0,1-1 0,-1 1 0,0-1 0,0 0 0,0-1 0,0 1 0,0-1 0,-1 0 0,1-1 0,-1 1 0,6-4 0,11-8 0,0-1 0,-1 0 0,29-29 0,54-63 0,-56 55 0,-12 15 0,-14 16 0,0-1 0,-2-1 0,-1-1 0,0-1 0,-2 0 0,17-34 0,-7-3 0,-9 17 0,39-66 0,-20 52 0,-2-2 0,-3 0 0,26-73 0,-36 77 0,37-67 0,-34 77 0,-3-1 0,21-65 0,-31 75 0,1 0 0,3 2 0,0-1 0,29-43 0,-26 47 0,26-67 0,-37 76 0,2 1 0,1 0 0,1 0 0,0 1 0,2 1 0,23-29 0,-15 26 0,-2 2 0,1 0 0,0 2 0,2 0 0,33-22 0,-33 27 0,2 1 0,0 1 0,1 1 0,0 2 0,1 0 0,27-6 0,11 5 0,-1 2 0,1 4 0,1 2 0,95 7 0,-131 1 0,0 1 0,0 1 0,0 1 0,-1 2 0,0 1 0,44 24 0,40 14 0,-47-20 0,92 53 0,-133-67 0,-1 1 0,-1 2 0,0 0 0,-1 2 0,-1 0 0,-1 2 0,-1 0 0,0 1 0,16 28 0,11 29 0,57 130 0,-82-165 0,-10-18 0,-2 0 0,0 0 0,-2 1 0,-2 0 0,4 32 0,-5-40 0,1 0 0,1 0 0,1-1 0,15 33 0,-10-25 0,11 36 0,48 143 0,-50-161 0,2-1 0,48 68 0,-36-60 0,-9-12 0,2-2 0,39 41 0,-46-53 0,-1 1 0,32 56 0,0 0 0,15 35 0,-49-83 0,1-1 0,26 34 0,62 58 0,4 6 0,-104-124 0,-1 0 0,1 0 0,1-1 0,0 0 0,0 0 0,0-1 0,0 0 0,1 0 0,16 7 0,-2-4 0,0-1 0,0-1 0,25 4 0,-28-7 0,13 3 0,58 19 0,-73-18 0,1-2 0,0-1 0,0 0 0,0-1 0,1-1 0,-1-1 0,35 0 0,-42-3 0,0-1 0,0 0 0,1 0 0,-2-1 0,1-1 0,0 0 0,-1 0 0,1-1 0,-1-1 0,-1 0 0,1 0 0,-1-1 0,13-11 0,-2-2 0,0-1 0,-1-1 0,-2-1 0,21-31 0,52-105 0,1-3 0,-36 67 0,9-27 0,-32 55 0,58-82 0,23-23 0,-62 92 0,2 1 0,101-110 0,-95 130 0,-25 25 0,40-47 0,-66 68 0,-1 0 0,0 0 0,6-16 0,-11 22 0,0-1 0,0 1 0,1 0 0,0 0 0,0 0 0,1 1 0,0-1 0,0 1 0,0 0 0,1 1 0,0-1 0,0 1 0,0 0 0,1 1 0,8-5 0,2 3 0,1 1 0,0 0 0,0 2 0,1 0 0,-1 1 0,0 1 0,29 1 0,-14 0 0,41-5 0,137-30 0,-146 27 0,1 2 0,0 3 0,70 7 0,-14-2 0,-80-1 0,-1 1 0,0 2 0,1 2 0,-2 1 0,1 2 0,72 28 0,-82-26 0,-1 2 0,0 1 0,-1 1 0,-1 2 0,0 1 0,50 42 0,-31-15 0,78 56 0,-111-91 0,0 0 0,-1 1 0,-1 1 0,0 0 0,0 1 0,-1 0 0,-1 1 0,11 17 0,172 261 0,-109-172 0,15 13 0,-59-78 0,-11-14 0,39 43 0,3-4 0,82 125 0,-40-24 0,-11-16 0,-89-148 0,2-1 0,-1 0 0,2 0 0,0-2 0,28 20 0,-23-18 0,-1 0 0,-1 1 0,23 26 0,120 169 0,-141-188 0,27 26 0,-28-30 0,0 1 0,18 25 0,-14-11 0,3-1 0,0-1 0,62 55 0,-73-75 0,0 0 0,1-2 0,0 0 0,1-1 0,0 0 0,0-2 0,1 0 0,0-1 0,1-1 0,28 5 0,-28-8 0,1 0 0,-1-1 0,1-2 0,0 0 0,-1-1 0,1-1 0,36-8 0,-46 7 0,0-1 0,1 0 0,-1-1 0,-1 0 0,1 0 0,-1-2 0,0 1 0,0-1 0,-1-1 0,0 1 0,0-2 0,-1 1 0,0-1 0,12-18 0,59-96 0,58-81 0,-93 140 0,55-105 0,-20 31 0,-39 67 0,-4-2 0,-3-2 0,42-138 0,-68 194 0,1 0 0,1 1 0,1 0 0,0 1 0,15-19 0,17-29 0,-30 46 0,0 2 0,1 0 0,1 1 0,0 0 0,1 1 0,1 0 0,28-20 0,238-206 0,-248 212 0,1 1 0,56-32 0,-13 8 0,-57 38 0,31-24 0,2 3 0,66-32 0,-98 56 0,0-1 0,-1 0 0,0-2 0,-1 0 0,-1-1 0,0-1 0,-1-1 0,20-24 0,2-4 0,2 1 0,64-51 0,-78 73 0,2 1 0,0 1 0,1 2 0,1 1 0,42-16 0,-37 19 0,0 1 0,0 2 0,1 2 0,0 1 0,1 2 0,56-2 0,-53 8 0,-21-2 0,0 2 0,0 0 0,0 1 0,0 2 0,-1 0 0,1 1 0,22 7 0,-18 0 0,0 0 0,-1 1 0,40 27 0,-54-31 0,0 0 0,-1 1 0,1 0 0,-2 0 0,1 1 0,-2 0 0,1 1 0,-1 0 0,-1 0 0,7 15 0,7 28 0,-2 1 0,11 65 0,-14-57 0,30 83 0,-38-132 0,1 0 0,1 0 0,0-1 0,0 0 0,2-1 0,18 18 0,3 5 0,9 11 0,112 141 0,-134-156 0,29 64 0,-34-64 0,1-1 0,26 39 0,-31-53 0,0 0 0,11 31 0,-14-32 0,0 0 0,1 0 0,17 25 0,-18-31 0,-1 0 0,0 0 0,0 1 0,-1 0 0,0 0 0,-1 1 0,0-1 0,3 15 0,2 4 0,1-1 0,14 29 0,12 33 0,-22-46 0,-1 1 0,35 79 0,6-25 0,-40-69 0,-1 0 0,-1 1 0,-2 1 0,8 47 0,-5 13 0,9 56 0,-19-134 0,0 0 0,2 0 0,-1 0 0,2 0 0,0-1 0,1 0 0,0 0 0,16 22 0,-18-29 0,0 0 0,1 0 0,0-1 0,0 0 0,0 0 0,0 0 0,1-1 0,-1 0 0,1 0 0,1 0 0,-1-1 0,0 0 0,1-1 0,-1 0 0,1 0 0,0 0 0,14 0 0,-10-2 0,0 0 0,-1-2 0,1 1 0,0-1 0,-1-1 0,0 0 0,0-1 0,0 0 0,16-8 0,9-8 0,46-33 0,-27 16 0,-24 17 0,43-26 0,107-88 0,-151 106 0,-2 0 0,0-2 0,-3-2 0,42-64 0,-37 44 0,-2-2 0,33-93 0,-47 114 0,20-35 0,-21 44 0,-1 0 0,-1 0 0,15-51 0,-24 68 0,11-56 0,4 1 0,30-75 0,-37 109 0,10-36 0,-14 42 0,1-1 0,17-38 0,-15 42 0,0-1 0,-1 0 0,9-41 0,-11 42 0,0 0 0,1 0 0,1 1 0,11-18 0,13-33 0,-18 36 0,2 1 0,28-42 0,-13 24 0,-29 46 0,1-1 0,-1 1 0,1 0 0,0 0 0,0 0 0,0 0 0,1 0 0,0 1 0,-1-1 0,1 1 0,0 0 0,1 0 0,-1 1 0,0-1 0,1 1 0,0 0 0,-1 0 0,1 0 0,0 1 0,0 0 0,0 0 0,0 0 0,0 0 0,0 1 0,0 0 0,0 0 0,0 0 0,0 1 0,0 0 0,0 0 0,0 0 0,0 0 0,0 1 0,0 0 0,-1 0 0,1 0 0,-1 0 0,1 1 0,4 4 0,4 2 0,-1 1 0,0 0 0,-1 1 0,0 0 0,-1 1 0,0 0 0,9 14 0,4 12 0,20 46 0,-32-59 0,1-1 0,1 1 0,1-2 0,1 0 0,1-1 0,28 29 0,-23-31 0,10 10 0,2-1 0,53 36 0,-28-29 0,-16-12 0,-2 2 0,-1 1 0,57 53 0,-92-76 0,26 26 0,46 60 0,75 130 0,-109-153 0,44 99 0,105 199 0,-96-204 0,-74-127 0,46 58 0,-40-58 0,29 47 0,90 153 0,-15-26 0,-45-74 0,-59-94 0,3-1 0,52 54 0,-69-79 0,-8-9 0,1 0 0,0-1 0,0 0 0,0 0 0,0 0 0,1-1 0,-1 0 0,1 0 0,0-1 0,0 0 0,0 0 0,0 0 0,0-1 0,9 1 0,16 0 0,60-4 0,-71 1 0,-2 0 0,0-1 0,-1-1 0,1-1 0,0 0 0,-1-1 0,0-1 0,22-11 0,-29 12 0,-1-1 0,0 0 0,0-1 0,0 0 0,-1-1 0,0 0 0,0 0 0,-1-1 0,0 0 0,-1 0 0,0-1 0,11-18 0,3-13 0,2-1 0,22-61 0,-11 26 0,-25 60 0,-1 0 0,-1-1 0,0 1 0,-1-1 0,-1 0 0,4-34 0,-7 40 0,-1-1 0,2 1 0,-1 0 0,2 0 0,-1 1 0,2-1 0,6-13 0,0-1 0,-2 0 0,6-29 0,-8 27 0,19-48 0,-1 25 0,2 1 0,53-73 0,-52 88 0,2 1 0,1 1 0,56-45 0,-28 34 0,85-46 0,20-15 0,-125 78 0,1 2 0,1 2 0,84-35 0,-77 43 0,-1 3 0,2 2 0,62-6 0,-35 6 0,49-3 0,204 7 0,-248 6 0,-44 1 0,0 0 0,0 3 0,0 1 0,-1 1 0,0 2 0,41 16 0,81 47 0,-111-47 0,95 34 0,-12-27 0,-69-19 0,8 11 0,-52-16 0,1-1 0,26 6 0,72-1 0,-90-11 0,0 2 0,-1 1 0,1 1 0,-1 1 0,40 13 0,113 66 0,-16-7 0,11 3 0,186 117 0,-307-164 0,-2 3 0,-1 2 0,-2 2 0,-1 1 0,-3 3 0,-2 2 0,41 57 0,-29-22 0,45 92 0,-63-105 0,4-1 0,90 119 0,-123-180 0,17 20 0,-2 2 0,22 33 0,-21-26 0,30 34 0,19 31 0,-46-61 0,2-1 0,2-1 0,39 39 0,-27-30-18,-20-21-655,46 41-1,-47-50-6152</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19T14:32:39.814"/>
    </inkml:context>
    <inkml:brush xml:id="br0">
      <inkml:brushProperty name="width" value="0.05" units="cm"/>
      <inkml:brushProperty name="height" value="0.05" units="cm"/>
      <inkml:brushProperty name="color" value="#004F8B"/>
    </inkml:brush>
  </inkml:definitions>
  <inkml:trace contextRef="#ctx0" brushRef="#br0">1 0 24575,'0'0'-8191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19T14:32:40.919"/>
    </inkml:context>
    <inkml:brush xml:id="br0">
      <inkml:brushProperty name="width" value="0.05" units="cm"/>
      <inkml:brushProperty name="height" value="0.05" units="cm"/>
      <inkml:brushProperty name="color" value="#004F8B"/>
    </inkml:brush>
  </inkml:definitions>
  <inkml:trace contextRef="#ctx0" brushRef="#br0">0 1 24575,'0'0'-8191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19T14:33:57.064"/>
    </inkml:context>
    <inkml:brush xml:id="br0">
      <inkml:brushProperty name="width" value="0.05" units="cm"/>
      <inkml:brushProperty name="height" value="0.05" units="cm"/>
      <inkml:brushProperty name="color" value="#004F8B"/>
    </inkml:brush>
  </inkml:definitions>
  <inkml:trace contextRef="#ctx0" brushRef="#br0">0 0 24575,'0'0'-8191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8397CF-E02E-4903-A055-890F16227311}" type="datetimeFigureOut">
              <a:rPr lang="en-GB" smtClean="0"/>
              <a:t>19/09/2023</a:t>
            </a:fld>
            <a:endParaRPr lang="en-GB"/>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B9AB66-6B1B-4D33-8EC2-D94AB424B261}" type="slidenum">
              <a:rPr lang="en-GB" smtClean="0"/>
              <a:t>‹nr.›</a:t>
            </a:fld>
            <a:endParaRPr lang="en-GB"/>
          </a:p>
        </p:txBody>
      </p:sp>
    </p:spTree>
    <p:extLst>
      <p:ext uri="{BB962C8B-B14F-4D97-AF65-F5344CB8AC3E}">
        <p14:creationId xmlns:p14="http://schemas.microsoft.com/office/powerpoint/2010/main" val="11682109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FB9AB66-6B1B-4D33-8EC2-D94AB424B261}" type="slidenum">
              <a:rPr lang="nl-NL" smtClean="0"/>
              <a:t>1</a:t>
            </a:fld>
            <a:endParaRPr lang="nl-NL" dirty="0"/>
          </a:p>
        </p:txBody>
      </p:sp>
    </p:spTree>
    <p:extLst>
      <p:ext uri="{BB962C8B-B14F-4D97-AF65-F5344CB8AC3E}">
        <p14:creationId xmlns:p14="http://schemas.microsoft.com/office/powerpoint/2010/main" val="1766494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FB9AB66-6B1B-4D33-8EC2-D94AB424B261}" type="slidenum">
              <a:rPr lang="en-GB" smtClean="0"/>
              <a:t>2</a:t>
            </a:fld>
            <a:endParaRPr lang="en-GB"/>
          </a:p>
        </p:txBody>
      </p:sp>
    </p:spTree>
    <p:extLst>
      <p:ext uri="{BB962C8B-B14F-4D97-AF65-F5344CB8AC3E}">
        <p14:creationId xmlns:p14="http://schemas.microsoft.com/office/powerpoint/2010/main" val="19114251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dia">
    <p:spTree>
      <p:nvGrpSpPr>
        <p:cNvPr id="1" name=""/>
        <p:cNvGrpSpPr/>
        <p:nvPr/>
      </p:nvGrpSpPr>
      <p:grpSpPr>
        <a:xfrm>
          <a:off x="0" y="0"/>
          <a:ext cx="0" cy="0"/>
          <a:chOff x="0" y="0"/>
          <a:chExt cx="0" cy="0"/>
        </a:xfrm>
      </p:grpSpPr>
      <p:pic>
        <p:nvPicPr>
          <p:cNvPr id="7" name="Afbeelding 6" descr="Afbeelding met persoon, menigte&#10;&#10;Automatisch gegenereerde beschrijving">
            <a:extLst>
              <a:ext uri="{FF2B5EF4-FFF2-40B4-BE49-F238E27FC236}">
                <a16:creationId xmlns:a16="http://schemas.microsoft.com/office/drawing/2014/main" id="{D61A5846-9542-4568-9DFE-94882DCA624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6" y="3873911"/>
            <a:ext cx="8676000" cy="1612489"/>
          </a:xfrm>
        </p:spPr>
        <p:txBody>
          <a:bodyPr anchor="b">
            <a:spAutoFit/>
          </a:bodyPr>
          <a:lstStyle>
            <a:lvl1pPr algn="l">
              <a:lnSpc>
                <a:spcPct val="85000"/>
              </a:lnSpc>
              <a:defRPr sz="6000" spc="-120" baseline="0">
                <a:solidFill>
                  <a:schemeClr val="accent1"/>
                </a:solidFill>
              </a:defRPr>
            </a:lvl1pPr>
          </a:lstStyle>
          <a:p>
            <a:r>
              <a:rPr lang="nl-NL" noProof="0"/>
              <a:t>Klik om stijl te bewerken</a:t>
            </a:r>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r>
              <a:rPr lang="nl-NL" noProof="0"/>
              <a:t>Onderwerp van de presentatie</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500BEC53-6C66-491A-8262-6C9644C07152}" type="datetime1">
              <a:rPr lang="nl-NL" noProof="0" smtClean="0"/>
              <a:t>19-9-2023</a:t>
            </a:fld>
            <a:endParaRPr lang="nl-NL" noProof="0"/>
          </a:p>
        </p:txBody>
      </p:sp>
      <p:grpSp>
        <p:nvGrpSpPr>
          <p:cNvPr id="8" name="Logo">
            <a:extLst>
              <a:ext uri="{FF2B5EF4-FFF2-40B4-BE49-F238E27FC236}">
                <a16:creationId xmlns:a16="http://schemas.microsoft.com/office/drawing/2014/main" id="{4453D30A-766F-4B73-9465-D7700EE84C99}"/>
              </a:ext>
            </a:extLst>
          </p:cNvPr>
          <p:cNvGrpSpPr>
            <a:grpSpLocks noChangeAspect="1"/>
          </p:cNvGrpSpPr>
          <p:nvPr userDrawn="1"/>
        </p:nvGrpSpPr>
        <p:grpSpPr>
          <a:xfrm>
            <a:off x="9056685" y="5896036"/>
            <a:ext cx="2750453" cy="571690"/>
            <a:chOff x="4033837" y="3000375"/>
            <a:chExt cx="2429593" cy="504996"/>
          </a:xfrm>
          <a:solidFill>
            <a:schemeClr val="accent1"/>
          </a:solidFill>
        </p:grpSpPr>
        <p:sp>
          <p:nvSpPr>
            <p:cNvPr id="9" name="Vrije vorm: vorm 8">
              <a:extLst>
                <a:ext uri="{FF2B5EF4-FFF2-40B4-BE49-F238E27FC236}">
                  <a16:creationId xmlns:a16="http://schemas.microsoft.com/office/drawing/2014/main" id="{436F56CC-3885-4BCC-A432-999DFDC6D00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lIns="0" tIns="0" rIns="0" bIns="0" rtlCol="0" anchor="ctr"/>
            <a:lstStyle/>
            <a:p>
              <a:endParaRPr lang="nl-NL" noProof="0"/>
            </a:p>
          </p:txBody>
        </p:sp>
        <p:sp>
          <p:nvSpPr>
            <p:cNvPr id="11" name="Vrije vorm: vorm 10">
              <a:extLst>
                <a:ext uri="{FF2B5EF4-FFF2-40B4-BE49-F238E27FC236}">
                  <a16:creationId xmlns:a16="http://schemas.microsoft.com/office/drawing/2014/main" id="{B3BE0048-A137-4E71-A84E-BD4A3502F31B}"/>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lIns="0" tIns="0" rIns="0" bIns="0" rtlCol="0" anchor="ctr"/>
            <a:lstStyle/>
            <a:p>
              <a:endParaRPr lang="nl-NL" noProof="0"/>
            </a:p>
          </p:txBody>
        </p:sp>
        <p:sp>
          <p:nvSpPr>
            <p:cNvPr id="12" name="Vrije vorm: vorm 11">
              <a:extLst>
                <a:ext uri="{FF2B5EF4-FFF2-40B4-BE49-F238E27FC236}">
                  <a16:creationId xmlns:a16="http://schemas.microsoft.com/office/drawing/2014/main" id="{B441755C-CFDF-4A02-8626-E1436024DEE3}"/>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lIns="0" tIns="0" rIns="0" bIns="0" rtlCol="0" anchor="ctr"/>
            <a:lstStyle/>
            <a:p>
              <a:endParaRPr lang="nl-NL" noProof="0"/>
            </a:p>
          </p:txBody>
        </p:sp>
        <p:sp>
          <p:nvSpPr>
            <p:cNvPr id="13" name="Vrije vorm: vorm 12">
              <a:extLst>
                <a:ext uri="{FF2B5EF4-FFF2-40B4-BE49-F238E27FC236}">
                  <a16:creationId xmlns:a16="http://schemas.microsoft.com/office/drawing/2014/main" id="{96659DC1-3EF9-4EBA-8591-714C27862E7A}"/>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lIns="0" tIns="0" rIns="0" bIns="0" rtlCol="0" anchor="ctr"/>
            <a:lstStyle/>
            <a:p>
              <a:endParaRPr lang="nl-NL" noProof="0"/>
            </a:p>
          </p:txBody>
        </p:sp>
        <p:sp>
          <p:nvSpPr>
            <p:cNvPr id="14" name="Vrije vorm: vorm 13">
              <a:extLst>
                <a:ext uri="{FF2B5EF4-FFF2-40B4-BE49-F238E27FC236}">
                  <a16:creationId xmlns:a16="http://schemas.microsoft.com/office/drawing/2014/main" id="{D0BF3F3A-7F1F-4D0B-AC01-A9874DE5180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lIns="0" tIns="0" rIns="0" bIns="0" rtlCol="0" anchor="ctr"/>
            <a:lstStyle/>
            <a:p>
              <a:endParaRPr lang="nl-NL" noProof="0"/>
            </a:p>
          </p:txBody>
        </p:sp>
        <p:sp>
          <p:nvSpPr>
            <p:cNvPr id="15" name="Vrije vorm: vorm 14">
              <a:extLst>
                <a:ext uri="{FF2B5EF4-FFF2-40B4-BE49-F238E27FC236}">
                  <a16:creationId xmlns:a16="http://schemas.microsoft.com/office/drawing/2014/main" id="{5F03D626-4673-4183-9AA6-4B8AE4CA1244}"/>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lIns="0" tIns="0" rIns="0" bIns="0" rtlCol="0" anchor="ctr"/>
            <a:lstStyle/>
            <a:p>
              <a:endParaRPr lang="nl-NL" noProof="0"/>
            </a:p>
          </p:txBody>
        </p:sp>
        <p:sp>
          <p:nvSpPr>
            <p:cNvPr id="16" name="Vrije vorm: vorm 15">
              <a:extLst>
                <a:ext uri="{FF2B5EF4-FFF2-40B4-BE49-F238E27FC236}">
                  <a16:creationId xmlns:a16="http://schemas.microsoft.com/office/drawing/2014/main" id="{AFAA3318-A295-4B7D-9844-674A26EA5CD4}"/>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lIns="0" tIns="0" rIns="0" bIns="0" rtlCol="0" anchor="ctr"/>
            <a:lstStyle/>
            <a:p>
              <a:endParaRPr lang="nl-NL" noProof="0"/>
            </a:p>
          </p:txBody>
        </p:sp>
      </p:grpSp>
    </p:spTree>
    <p:extLst>
      <p:ext uri="{BB962C8B-B14F-4D97-AF65-F5344CB8AC3E}">
        <p14:creationId xmlns:p14="http://schemas.microsoft.com/office/powerpoint/2010/main" val="2176981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Hoofdstuk met afbeelding Groen">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tx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30F00BBB-AA3D-402D-A179-A9C017A3453D}" type="datetime1">
              <a:rPr lang="nl-NL" noProof="0" smtClean="0"/>
              <a:t>19-9-2023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tx1"/>
                </a:solidFill>
              </a:defRPr>
            </a:lvl1p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tx1"/>
                </a:solidFill>
              </a:defRPr>
            </a:lvl1pPr>
          </a:lstStyle>
          <a:p>
            <a:fld id="{45B76B8B-DE07-48A4-9913-B57A52F2F853}" type="slidenum">
              <a:rPr lang="nl-NL" noProof="0" smtClean="0"/>
              <a:pPr/>
              <a:t>‹nr.›</a:t>
            </a:fld>
            <a:endParaRPr lang="nl-NL" noProof="0"/>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tx1"/>
                </a:solidFill>
                <a:latin typeface="+mj-lt"/>
                <a:ea typeface="+mj-ea"/>
                <a:cs typeface="+mj-cs"/>
              </a:defRPr>
            </a:lvl1pPr>
          </a:lstStyle>
          <a:p>
            <a:pPr lvl="0"/>
            <a:r>
              <a:rPr lang="nl-NL" noProof="0"/>
              <a:t>nr.</a:t>
            </a:r>
          </a:p>
        </p:txBody>
      </p:sp>
      <p:grpSp>
        <p:nvGrpSpPr>
          <p:cNvPr id="21" name="Logo">
            <a:extLst>
              <a:ext uri="{FF2B5EF4-FFF2-40B4-BE49-F238E27FC236}">
                <a16:creationId xmlns:a16="http://schemas.microsoft.com/office/drawing/2014/main" id="{DF413AD2-7FC6-4A2C-9ED4-EFF396CD56CB}"/>
              </a:ext>
            </a:extLst>
          </p:cNvPr>
          <p:cNvGrpSpPr>
            <a:grpSpLocks noChangeAspect="1"/>
          </p:cNvGrpSpPr>
          <p:nvPr userDrawn="1"/>
        </p:nvGrpSpPr>
        <p:grpSpPr>
          <a:xfrm>
            <a:off x="10999222" y="6308761"/>
            <a:ext cx="810000" cy="168361"/>
            <a:chOff x="4033837" y="3000375"/>
            <a:chExt cx="2429593" cy="504996"/>
          </a:xfrm>
          <a:solidFill>
            <a:schemeClr val="tx1"/>
          </a:solidFill>
        </p:grpSpPr>
        <p:sp>
          <p:nvSpPr>
            <p:cNvPr id="22" name="Vrije vorm: vorm 21">
              <a:extLst>
                <a:ext uri="{FF2B5EF4-FFF2-40B4-BE49-F238E27FC236}">
                  <a16:creationId xmlns:a16="http://schemas.microsoft.com/office/drawing/2014/main" id="{C35DBBAD-CFE2-468E-A5B8-9B5D64B28012}"/>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23" name="Vrije vorm: vorm 22">
              <a:extLst>
                <a:ext uri="{FF2B5EF4-FFF2-40B4-BE49-F238E27FC236}">
                  <a16:creationId xmlns:a16="http://schemas.microsoft.com/office/drawing/2014/main" id="{0DBC2CE3-1DE3-416B-BC17-4396260896B8}"/>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24" name="Vrije vorm: vorm 23">
              <a:extLst>
                <a:ext uri="{FF2B5EF4-FFF2-40B4-BE49-F238E27FC236}">
                  <a16:creationId xmlns:a16="http://schemas.microsoft.com/office/drawing/2014/main" id="{DD22A412-D436-4EFA-9833-FEEC06EBEE9F}"/>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25" name="Vrije vorm: vorm 24">
              <a:extLst>
                <a:ext uri="{FF2B5EF4-FFF2-40B4-BE49-F238E27FC236}">
                  <a16:creationId xmlns:a16="http://schemas.microsoft.com/office/drawing/2014/main" id="{37D3242E-9020-4400-99CC-726ED4D518E2}"/>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26" name="Vrije vorm: vorm 25">
              <a:extLst>
                <a:ext uri="{FF2B5EF4-FFF2-40B4-BE49-F238E27FC236}">
                  <a16:creationId xmlns:a16="http://schemas.microsoft.com/office/drawing/2014/main" id="{2D8AD5B1-D05B-4B65-92F2-FEE5323B0F3C}"/>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27" name="Vrije vorm: vorm 26">
              <a:extLst>
                <a:ext uri="{FF2B5EF4-FFF2-40B4-BE49-F238E27FC236}">
                  <a16:creationId xmlns:a16="http://schemas.microsoft.com/office/drawing/2014/main" id="{649EC10B-E95F-49E6-97BB-60C1AE632AC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28" name="Vrije vorm: vorm 27">
              <a:extLst>
                <a:ext uri="{FF2B5EF4-FFF2-40B4-BE49-F238E27FC236}">
                  <a16:creationId xmlns:a16="http://schemas.microsoft.com/office/drawing/2014/main" id="{8B788238-6643-4924-9470-03C1327A6B1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27553984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Accent dia groen">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1368000"/>
            <a:ext cx="10108030" cy="1160403"/>
          </a:xfrm>
        </p:spPr>
        <p:txBody>
          <a:bodyPr/>
          <a:lstStyle>
            <a:lvl1pPr>
              <a:defRPr>
                <a:solidFill>
                  <a:srgbClr val="E6E6E6"/>
                </a:solidFill>
              </a:defRPr>
            </a:lvl1pPr>
          </a:lstStyle>
          <a:p>
            <a:r>
              <a:rPr lang="nl-NL" noProof="0"/>
              <a:t>Klik om stijl te bewerken</a:t>
            </a:r>
          </a:p>
        </p:txBody>
      </p:sp>
      <p:pic>
        <p:nvPicPr>
          <p:cNvPr id="10" name="Vormentaal" descr="Afbeelding met tekst&#10;&#10;Automatisch gegenereerde beschrijving">
            <a:extLst>
              <a:ext uri="{FF2B5EF4-FFF2-40B4-BE49-F238E27FC236}">
                <a16:creationId xmlns:a16="http://schemas.microsoft.com/office/drawing/2014/main" id="{54F6A987-9670-44F2-9B36-4C0123CD9E1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4D64DE01-3480-42CF-9B50-C0496424F63F}" type="datetime1">
              <a:rPr lang="nl-NL" noProof="0" smtClean="0"/>
              <a:t>19-9-2023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296862"/>
            <a:ext cx="8505825" cy="5832475"/>
          </a:xfrm>
        </p:spPr>
        <p:txBody>
          <a:bodyPr numCol="1" spcCol="180000" anchor="ctr"/>
          <a:lstStyle>
            <a:lvl1pPr marL="432000" indent="-432000">
              <a:spcBef>
                <a:spcPts val="1200"/>
              </a:spcBef>
              <a:defRPr sz="3000">
                <a:solidFill>
                  <a:schemeClr val="tx1"/>
                </a:solidFill>
              </a:defRPr>
            </a:lvl1pPr>
            <a:lvl2pPr marL="864000" indent="-432000">
              <a:spcBef>
                <a:spcPts val="1200"/>
              </a:spcBef>
              <a:defRPr sz="3000">
                <a:solidFill>
                  <a:schemeClr val="tx1"/>
                </a:solidFill>
              </a:defRPr>
            </a:lvl2pPr>
            <a:lvl3pPr marL="1296000" indent="-432000">
              <a:spcBef>
                <a:spcPts val="0"/>
              </a:spcBef>
              <a:defRPr sz="3000">
                <a:solidFill>
                  <a:schemeClr val="tx1"/>
                </a:solidFill>
              </a:defRPr>
            </a:lvl3pPr>
            <a:lvl4pPr>
              <a:spcBef>
                <a:spcPts val="1200"/>
              </a:spcBef>
              <a:defRPr sz="3000">
                <a:solidFill>
                  <a:schemeClr val="tx1"/>
                </a:solidFill>
              </a:defRPr>
            </a:lvl4pPr>
            <a:lvl5pPr>
              <a:spcBef>
                <a:spcPts val="1200"/>
              </a:spcBef>
              <a:defRPr sz="3000">
                <a:solidFill>
                  <a:schemeClr val="tx1"/>
                </a:solidFill>
              </a:defRPr>
            </a:lvl5pPr>
            <a:lvl6pPr>
              <a:spcBef>
                <a:spcPts val="1200"/>
              </a:spcBef>
              <a:defRPr sz="3000">
                <a:solidFill>
                  <a:schemeClr val="tx1"/>
                </a:solidFill>
              </a:defRPr>
            </a:lvl6pPr>
            <a:lvl7pPr>
              <a:spcBef>
                <a:spcPts val="1200"/>
              </a:spcBef>
              <a:defRPr sz="3000">
                <a:solidFill>
                  <a:schemeClr val="tx1"/>
                </a:solidFill>
              </a:defRPr>
            </a:lvl7pPr>
            <a:lvl8pPr>
              <a:spcBef>
                <a:spcPts val="1200"/>
              </a:spcBef>
              <a:defRPr sz="3000">
                <a:solidFill>
                  <a:schemeClr val="tx1"/>
                </a:solidFill>
              </a:defRPr>
            </a:lvl8pPr>
            <a:lvl9pPr>
              <a:spcBef>
                <a:spcPts val="1200"/>
              </a:spcBef>
              <a:defRPr sz="3000">
                <a:solidFill>
                  <a:schemeClr val="tx1"/>
                </a:solidFill>
              </a:defRPr>
            </a:lvl9p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grpSp>
        <p:nvGrpSpPr>
          <p:cNvPr id="11" name="Logo">
            <a:extLst>
              <a:ext uri="{FF2B5EF4-FFF2-40B4-BE49-F238E27FC236}">
                <a16:creationId xmlns:a16="http://schemas.microsoft.com/office/drawing/2014/main" id="{5A67ED8A-1F77-4759-810A-AC88E8934E9C}"/>
              </a:ext>
            </a:extLst>
          </p:cNvPr>
          <p:cNvGrpSpPr>
            <a:grpSpLocks noChangeAspect="1"/>
          </p:cNvGrpSpPr>
          <p:nvPr userDrawn="1"/>
        </p:nvGrpSpPr>
        <p:grpSpPr>
          <a:xfrm>
            <a:off x="10999222" y="6308761"/>
            <a:ext cx="810000" cy="168361"/>
            <a:chOff x="4033837" y="3000375"/>
            <a:chExt cx="2429593" cy="504996"/>
          </a:xfrm>
          <a:solidFill>
            <a:schemeClr val="tx1"/>
          </a:solidFill>
        </p:grpSpPr>
        <p:sp>
          <p:nvSpPr>
            <p:cNvPr id="12" name="Vrije vorm: vorm 11">
              <a:extLst>
                <a:ext uri="{FF2B5EF4-FFF2-40B4-BE49-F238E27FC236}">
                  <a16:creationId xmlns:a16="http://schemas.microsoft.com/office/drawing/2014/main" id="{8FE7ED73-845F-466E-88CA-8FF5121DB4C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3" name="Vrije vorm: vorm 12">
              <a:extLst>
                <a:ext uri="{FF2B5EF4-FFF2-40B4-BE49-F238E27FC236}">
                  <a16:creationId xmlns:a16="http://schemas.microsoft.com/office/drawing/2014/main" id="{7EFBE599-2450-43C2-B3B8-66B87E75C6DA}"/>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4" name="Vrije vorm: vorm 13">
              <a:extLst>
                <a:ext uri="{FF2B5EF4-FFF2-40B4-BE49-F238E27FC236}">
                  <a16:creationId xmlns:a16="http://schemas.microsoft.com/office/drawing/2014/main" id="{532CC8B6-CA02-4155-A71F-2783491CB730}"/>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B2DCE2F1-84DB-42AC-A0A6-15D6B58F93E7}"/>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C012A12D-CD90-401D-9811-125E09DDDB97}"/>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B6613E1E-1F23-466D-9B4B-F2ADDE8656AC}"/>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18" name="Vrije vorm: vorm 17">
              <a:extLst>
                <a:ext uri="{FF2B5EF4-FFF2-40B4-BE49-F238E27FC236}">
                  <a16:creationId xmlns:a16="http://schemas.microsoft.com/office/drawing/2014/main" id="{B6C9BD3F-17C3-4321-8B85-B2F1D3FD4A5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39294387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Accent dia blauw">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1368000"/>
            <a:ext cx="10108030" cy="1160403"/>
          </a:xfrm>
        </p:spPr>
        <p:txBody>
          <a:bodyPr/>
          <a:lstStyle>
            <a:lvl1pPr>
              <a:defRPr>
                <a:solidFill>
                  <a:srgbClr val="E6E6E6"/>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7589DF6-5FCC-4E20-A137-51BC7E33C7E6}" type="datetime1">
              <a:rPr lang="nl-NL" noProof="0" smtClean="0"/>
              <a:t>19-9-2023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45B76B8B-DE07-48A4-9913-B57A52F2F853}" type="slidenum">
              <a:rPr lang="nl-NL" noProof="0" smtClean="0"/>
              <a:pPr/>
              <a:t>‹nr.›</a:t>
            </a:fld>
            <a:endParaRPr lang="nl-NL" noProof="0"/>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296862"/>
            <a:ext cx="11449050" cy="5832475"/>
          </a:xfrm>
        </p:spPr>
        <p:txBody>
          <a:bodyPr numCol="1" spcCol="180000" anchor="ctr"/>
          <a:lstStyle>
            <a:lvl1pPr marL="432000" indent="-432000">
              <a:spcBef>
                <a:spcPts val="1200"/>
              </a:spcBef>
              <a:defRPr sz="3000">
                <a:solidFill>
                  <a:schemeClr val="accent1"/>
                </a:solidFill>
              </a:defRPr>
            </a:lvl1pPr>
            <a:lvl2pPr marL="864000" indent="-432000">
              <a:spcBef>
                <a:spcPts val="1200"/>
              </a:spcBef>
              <a:defRPr sz="3000">
                <a:solidFill>
                  <a:schemeClr val="accent1"/>
                </a:solidFill>
              </a:defRPr>
            </a:lvl2pPr>
            <a:lvl3pPr marL="1296000" indent="-432000">
              <a:spcBef>
                <a:spcPts val="0"/>
              </a:spcBef>
              <a:defRPr sz="3000">
                <a:solidFill>
                  <a:schemeClr val="accent1"/>
                </a:solidFill>
              </a:defRPr>
            </a:lvl3pPr>
            <a:lvl4pPr>
              <a:spcBef>
                <a:spcPts val="1200"/>
              </a:spcBef>
              <a:defRPr sz="3000">
                <a:solidFill>
                  <a:schemeClr val="accent1"/>
                </a:solidFill>
              </a:defRPr>
            </a:lvl4pPr>
            <a:lvl5pPr>
              <a:spcBef>
                <a:spcPts val="1200"/>
              </a:spcBef>
              <a:defRPr sz="3000">
                <a:solidFill>
                  <a:schemeClr val="accent1"/>
                </a:solidFill>
              </a:defRPr>
            </a:lvl5pPr>
            <a:lvl6pPr>
              <a:spcBef>
                <a:spcPts val="1200"/>
              </a:spcBef>
              <a:defRPr sz="3000">
                <a:solidFill>
                  <a:schemeClr val="accent1"/>
                </a:solidFill>
              </a:defRPr>
            </a:lvl6pPr>
            <a:lvl7pPr>
              <a:spcBef>
                <a:spcPts val="1200"/>
              </a:spcBef>
              <a:defRPr sz="3000">
                <a:solidFill>
                  <a:schemeClr val="accent1"/>
                </a:solidFill>
              </a:defRPr>
            </a:lvl7pPr>
            <a:lvl8pPr>
              <a:spcBef>
                <a:spcPts val="1200"/>
              </a:spcBef>
              <a:defRPr sz="3000">
                <a:solidFill>
                  <a:schemeClr val="accent1"/>
                </a:solidFill>
              </a:defRPr>
            </a:lvl8pPr>
            <a:lvl9pPr>
              <a:spcBef>
                <a:spcPts val="1200"/>
              </a:spcBef>
              <a:defRPr sz="3000">
                <a:solidFill>
                  <a:schemeClr val="accent1"/>
                </a:solidFill>
              </a:defRPr>
            </a:lvl9p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grpSp>
        <p:nvGrpSpPr>
          <p:cNvPr id="9" name="Logo">
            <a:extLst>
              <a:ext uri="{FF2B5EF4-FFF2-40B4-BE49-F238E27FC236}">
                <a16:creationId xmlns:a16="http://schemas.microsoft.com/office/drawing/2014/main" id="{9B22A25C-190B-4ED6-B8BF-C55218FB3D57}"/>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A3FEF0A4-EC1B-425C-A78F-DA83B9CF788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D9D5AAEF-7447-4BBC-805D-2129ED1DAAA1}"/>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D327784A-7303-4EEF-8BA5-8360E9D1F53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45C2DC8A-1B7A-4FDD-8F4B-A0AA89F71C7D}"/>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FF0EA9D2-F39B-4B39-9690-A5B30E3787F8}"/>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920D4351-8D5E-42EF-A387-B8400833BD40}"/>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D29B61A3-5E96-49CC-AB23-C9E1480B629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20174079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 en tekst 2 kolommen">
    <p:spTree>
      <p:nvGrpSpPr>
        <p:cNvPr id="1" name=""/>
        <p:cNvGrpSpPr/>
        <p:nvPr/>
      </p:nvGrpSpPr>
      <p:grpSpPr>
        <a:xfrm>
          <a:off x="0" y="0"/>
          <a:ext cx="0" cy="0"/>
          <a:chOff x="0" y="0"/>
          <a:chExt cx="0" cy="0"/>
        </a:xfrm>
      </p:grpSpPr>
      <p:pic>
        <p:nvPicPr>
          <p:cNvPr id="9" name="Vormentaal">
            <a:extLst>
              <a:ext uri="{FF2B5EF4-FFF2-40B4-BE49-F238E27FC236}">
                <a16:creationId xmlns:a16="http://schemas.microsoft.com/office/drawing/2014/main" id="{BA3CFE1A-5F55-4AFF-9E62-B3A39DA8845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A31A92CC-9A51-4DCB-9CE1-87C12736465F}" type="datetime1">
              <a:rPr lang="nl-NL" noProof="0" smtClean="0"/>
              <a:t>19-9-2023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11449050" cy="4419599"/>
          </a:xfrm>
        </p:spPr>
        <p:txBody>
          <a:bodyPr numCol="2"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Tree>
    <p:extLst>
      <p:ext uri="{BB962C8B-B14F-4D97-AF65-F5344CB8AC3E}">
        <p14:creationId xmlns:p14="http://schemas.microsoft.com/office/powerpoint/2010/main" val="20475747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el tekst en afbeelding recht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5638799" cy="1160403"/>
          </a:xfrm>
        </p:spPr>
        <p:txBody>
          <a:bodyPr/>
          <a:lstStyle/>
          <a:p>
            <a:r>
              <a:rPr lang="nl-NL" noProof="0"/>
              <a:t>Klik om stijl te bewerken</a:t>
            </a:r>
            <a:endParaRPr lang="nl-NL" noProof="0" dirty="0"/>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4EEB38DD-7B9B-4187-B15F-CA706FB7F2BF}" type="datetime1">
              <a:rPr lang="nl-NL" noProof="0" smtClean="0"/>
              <a:t>19-9-2023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0" name="Logo">
            <a:extLst>
              <a:ext uri="{FF2B5EF4-FFF2-40B4-BE49-F238E27FC236}">
                <a16:creationId xmlns:a16="http://schemas.microsoft.com/office/drawing/2014/main" id="{42160A09-3D65-4023-B2D9-19CBE4033D7D}"/>
              </a:ext>
            </a:extLst>
          </p:cNvPr>
          <p:cNvSpPr>
            <a:spLocks noGrp="1"/>
          </p:cNvSpPr>
          <p:nvPr>
            <p:ph type="body" sz="quarter" idx="15"/>
          </p:nvPr>
        </p:nvSpPr>
        <p:spPr>
          <a:xfrm>
            <a:off x="10999221" y="6308761"/>
            <a:ext cx="810000" cy="168361"/>
          </a:xfrm>
          <a:blipFill dpi="0" rotWithShape="1">
            <a:blip r:embed="rId2" cstate="email">
              <a:extLst>
                <a:ext uri="{28A0092B-C50C-407E-A947-70E740481C1C}">
                  <a14:useLocalDpi xmlns:a14="http://schemas.microsoft.com/office/drawing/2010/main"/>
                </a:ext>
              </a:extLst>
            </a:blip>
            <a:srcRect/>
            <a:stretch>
              <a:fillRect/>
            </a:stretch>
          </a:blipFill>
        </p:spPr>
        <p:txBody>
          <a:bodyPr lIns="1728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26878811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el tekst en afbeelding link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6175377" y="296863"/>
            <a:ext cx="5638799" cy="1160403"/>
          </a:xfrm>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37BC7CD8-A649-4824-9F9C-F7DAF78B876D}" type="datetime1">
              <a:rPr lang="nl-NL" noProof="0" smtClean="0"/>
              <a:t>19-9-2023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6175377"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0"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Tree>
    <p:extLst>
      <p:ext uri="{BB962C8B-B14F-4D97-AF65-F5344CB8AC3E}">
        <p14:creationId xmlns:p14="http://schemas.microsoft.com/office/powerpoint/2010/main" val="39120261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kst en afbeelding rechts en ond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F56DC809-E006-4D4A-A571-B5578B43D022}" type="datetime1">
              <a:rPr lang="nl-NL" noProof="0" smtClean="0"/>
              <a:t>19-9-2023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6164071" y="1700213"/>
            <a:ext cx="5656454"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6175377" y="5722937"/>
            <a:ext cx="564514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Tree>
    <p:extLst>
      <p:ext uri="{BB962C8B-B14F-4D97-AF65-F5344CB8AC3E}">
        <p14:creationId xmlns:p14="http://schemas.microsoft.com/office/powerpoint/2010/main" val="5770042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kst en afbeelding links en onderschrif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4BE8DD9C-7F4A-4F66-B4B4-1B60430E8CA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84B5DEA8-D406-4DE0-9C63-B6B0DEA56C5C}" type="datetime1">
              <a:rPr lang="nl-NL" noProof="0" smtClean="0"/>
              <a:t>19-9-2023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371475" y="5722937"/>
            <a:ext cx="564514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5" y="1700213"/>
            <a:ext cx="5656454"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6175376" y="1700212"/>
            <a:ext cx="4823846" cy="4429125"/>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Tree>
    <p:extLst>
      <p:ext uri="{BB962C8B-B14F-4D97-AF65-F5344CB8AC3E}">
        <p14:creationId xmlns:p14="http://schemas.microsoft.com/office/powerpoint/2010/main" val="39059356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kst met 2 afbeeldingenen onderschrif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4BE8DD9C-7F4A-4F66-B4B4-1B60430E8CA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6B60EDB9-8966-4269-B009-409D6A203F05}" type="datetime1">
              <a:rPr lang="nl-NL" noProof="0" smtClean="0"/>
              <a:t>19-9-2023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371475" y="5722937"/>
            <a:ext cx="715236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5" y="1700213"/>
            <a:ext cx="3483431"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7620000" y="1700212"/>
            <a:ext cx="4200525" cy="4429125"/>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
        <p:nvSpPr>
          <p:cNvPr id="11" name="Tijdelijke aanduiding voor afbeelding 24">
            <a:extLst>
              <a:ext uri="{FF2B5EF4-FFF2-40B4-BE49-F238E27FC236}">
                <a16:creationId xmlns:a16="http://schemas.microsoft.com/office/drawing/2014/main" id="{D8BB524D-FB97-48EA-9B22-1D40DF7B05C9}"/>
              </a:ext>
            </a:extLst>
          </p:cNvPr>
          <p:cNvSpPr>
            <a:spLocks noGrp="1"/>
          </p:cNvSpPr>
          <p:nvPr>
            <p:ph type="pic" sz="quarter" idx="17"/>
          </p:nvPr>
        </p:nvSpPr>
        <p:spPr>
          <a:xfrm>
            <a:off x="4040412" y="1711833"/>
            <a:ext cx="3483431"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Tree>
    <p:extLst>
      <p:ext uri="{BB962C8B-B14F-4D97-AF65-F5344CB8AC3E}">
        <p14:creationId xmlns:p14="http://schemas.microsoft.com/office/powerpoint/2010/main" val="10828073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ussendia 01">
    <p:bg>
      <p:bgPr>
        <a:solidFill>
          <a:schemeClr val="tx1"/>
        </a:solidFill>
        <a:effectLst/>
      </p:bgPr>
    </p:bg>
    <p:spTree>
      <p:nvGrpSpPr>
        <p:cNvPr id="1" name=""/>
        <p:cNvGrpSpPr/>
        <p:nvPr/>
      </p:nvGrpSpPr>
      <p:grpSpPr>
        <a:xfrm>
          <a:off x="0" y="0"/>
          <a:ext cx="0" cy="0"/>
          <a:chOff x="0" y="0"/>
          <a:chExt cx="0" cy="0"/>
        </a:xfrm>
      </p:grpSpPr>
      <p:pic>
        <p:nvPicPr>
          <p:cNvPr id="12" name="Vormentaal" descr="Afbeelding met kaart&#10;&#10;Automatisch gegenereerde beschrijving">
            <a:extLst>
              <a:ext uri="{FF2B5EF4-FFF2-40B4-BE49-F238E27FC236}">
                <a16:creationId xmlns:a16="http://schemas.microsoft.com/office/drawing/2014/main" id="{6D0FBC86-3139-4B27-8D51-331E464E0CF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r>
              <a:rPr lang="nl-NL" noProof="0"/>
              <a:t>Onderwerp van de presentatie</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F5111CDB-CE47-42D8-BA9F-C515F5D3223B}" type="datetime1">
              <a:rPr lang="nl-NL" noProof="0" smtClean="0"/>
              <a:t>19-9-2023</a:t>
            </a:fld>
            <a:endParaRPr lang="nl-NL" noProof="0"/>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0800" y="3958225"/>
            <a:ext cx="8676000" cy="2171113"/>
          </a:xfrm>
        </p:spPr>
        <p:txBody>
          <a:bodyPr anchor="b">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8" name="Logo">
            <a:extLst>
              <a:ext uri="{FF2B5EF4-FFF2-40B4-BE49-F238E27FC236}">
                <a16:creationId xmlns:a16="http://schemas.microsoft.com/office/drawing/2014/main" id="{16CD576B-E897-48B0-9871-C2287A8890B3}"/>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9" name="Vrije vorm: vorm 8">
              <a:extLst>
                <a:ext uri="{FF2B5EF4-FFF2-40B4-BE49-F238E27FC236}">
                  <a16:creationId xmlns:a16="http://schemas.microsoft.com/office/drawing/2014/main" id="{5B8DA7BB-2108-4AFD-9102-7DC9FFD16BBF}"/>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E8C04E09-04E3-4C01-8AA7-B2D4A35B8067}"/>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13D0FDDE-9B11-4A56-839A-9AFA0CB281CA}"/>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59BCBE34-961B-423B-A57F-D1312758DE6B}"/>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21236955-7D40-41B5-8916-1664B1CCFDCB}"/>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73588406-8542-4E2B-BA4D-DC2F5330FDBC}"/>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46522910-EB60-4FB9-A5B5-C7D73ECFA322}"/>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8432650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B94A498D-C906-4812-959B-BBA6D4E948A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1F360904-632D-4428-B762-9ED2B3079DE4}" type="datetime1">
              <a:rPr lang="nl-NL" noProof="0" smtClean="0"/>
              <a:t>19-9-2023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Tree>
    <p:extLst>
      <p:ext uri="{BB962C8B-B14F-4D97-AF65-F5344CB8AC3E}">
        <p14:creationId xmlns:p14="http://schemas.microsoft.com/office/powerpoint/2010/main" val="27690476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ussendia 02">
    <p:bg>
      <p:bgPr>
        <a:solidFill>
          <a:schemeClr val="tx1"/>
        </a:solidFill>
        <a:effectLst/>
      </p:bgPr>
    </p:bg>
    <p:spTree>
      <p:nvGrpSpPr>
        <p:cNvPr id="1" name=""/>
        <p:cNvGrpSpPr/>
        <p:nvPr/>
      </p:nvGrpSpPr>
      <p:grpSpPr>
        <a:xfrm>
          <a:off x="0" y="0"/>
          <a:ext cx="0" cy="0"/>
          <a:chOff x="0" y="0"/>
          <a:chExt cx="0" cy="0"/>
        </a:xfrm>
      </p:grpSpPr>
      <p:pic>
        <p:nvPicPr>
          <p:cNvPr id="12" name="Vormentaal">
            <a:extLst>
              <a:ext uri="{FF2B5EF4-FFF2-40B4-BE49-F238E27FC236}">
                <a16:creationId xmlns:a16="http://schemas.microsoft.com/office/drawing/2014/main" id="{6D0FBC86-3139-4B27-8D51-331E464E0CF8}"/>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r>
              <a:rPr lang="nl-NL" noProof="0"/>
              <a:t>Onderwerp van de presentatie</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F5D67444-35CA-4F30-A69C-8F275EF502B8}" type="datetime1">
              <a:rPr lang="nl-NL" noProof="0" smtClean="0"/>
              <a:t>19-9-2023</a:t>
            </a:fld>
            <a:endParaRPr lang="nl-NL" noProof="0"/>
          </a:p>
        </p:txBody>
      </p:sp>
      <p:sp>
        <p:nvSpPr>
          <p:cNvPr id="8" name="Ondertitel 2">
            <a:extLst>
              <a:ext uri="{FF2B5EF4-FFF2-40B4-BE49-F238E27FC236}">
                <a16:creationId xmlns:a16="http://schemas.microsoft.com/office/drawing/2014/main" id="{3C1A9647-39CF-48DD-9463-3076926B4593}"/>
              </a:ext>
            </a:extLst>
          </p:cNvPr>
          <p:cNvSpPr>
            <a:spLocks noGrp="1"/>
          </p:cNvSpPr>
          <p:nvPr>
            <p:ph type="subTitle" idx="1"/>
          </p:nvPr>
        </p:nvSpPr>
        <p:spPr>
          <a:xfrm>
            <a:off x="374650" y="2610355"/>
            <a:ext cx="5645149" cy="3518983"/>
          </a:xfrm>
        </p:spPr>
        <p:txBody>
          <a:bodyPr>
            <a:normAutofit/>
          </a:bodyPr>
          <a:lstStyle>
            <a:lvl1pPr marL="0" indent="0" algn="l">
              <a:buNone/>
              <a:defRPr sz="30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96862"/>
            <a:ext cx="7197725" cy="2088000"/>
          </a:xfrm>
        </p:spPr>
        <p:txBody>
          <a:bodyPr wrap="square" anchor="t" anchorCtr="0">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9" name="Logo">
            <a:extLst>
              <a:ext uri="{FF2B5EF4-FFF2-40B4-BE49-F238E27FC236}">
                <a16:creationId xmlns:a16="http://schemas.microsoft.com/office/drawing/2014/main" id="{4E91454C-1553-4226-A18E-25F69480BDCF}"/>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B26949AC-436E-4C19-94E9-76BBD7A64292}"/>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58EE68E4-D104-4232-99AA-C330583CD846}"/>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DEBF829A-4EAA-4730-BCBC-AC5AEB4A48E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F90529B0-CDE6-4EEA-B9BA-EF302169B8DC}"/>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08040EA0-554D-42EC-92EB-7BEB618A7A6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419A56E6-7AE0-4AE2-B24B-8521D266EF5D}"/>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456857BC-28DF-4422-BDB9-EE446942840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39914233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ussendia 03">
    <p:bg>
      <p:bgPr>
        <a:solidFill>
          <a:schemeClr val="tx1"/>
        </a:solidFill>
        <a:effectLst/>
      </p:bgPr>
    </p:bg>
    <p:spTree>
      <p:nvGrpSpPr>
        <p:cNvPr id="1" name=""/>
        <p:cNvGrpSpPr/>
        <p:nvPr/>
      </p:nvGrpSpPr>
      <p:grpSpPr>
        <a:xfrm>
          <a:off x="0" y="0"/>
          <a:ext cx="0" cy="0"/>
          <a:chOff x="0" y="0"/>
          <a:chExt cx="0" cy="0"/>
        </a:xfrm>
      </p:grpSpPr>
      <p:pic>
        <p:nvPicPr>
          <p:cNvPr id="12" name="Vormentaal">
            <a:extLst>
              <a:ext uri="{FF2B5EF4-FFF2-40B4-BE49-F238E27FC236}">
                <a16:creationId xmlns:a16="http://schemas.microsoft.com/office/drawing/2014/main" id="{6D0FBC86-3139-4B27-8D51-331E464E0CF8}"/>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1999" cy="6857999"/>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r>
              <a:rPr lang="nl-NL" noProof="0"/>
              <a:t>Onderwerp van de presentatie</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57F04B2F-7CB4-4EC9-8DAE-E7C3ED683122}" type="datetime1">
              <a:rPr lang="nl-NL" noProof="0" smtClean="0"/>
              <a:t>19-9-2023</a:t>
            </a:fld>
            <a:endParaRPr lang="nl-NL" noProof="0"/>
          </a:p>
        </p:txBody>
      </p:sp>
      <p:sp>
        <p:nvSpPr>
          <p:cNvPr id="8" name="Ondertitel 2">
            <a:extLst>
              <a:ext uri="{FF2B5EF4-FFF2-40B4-BE49-F238E27FC236}">
                <a16:creationId xmlns:a16="http://schemas.microsoft.com/office/drawing/2014/main" id="{3C1A9647-39CF-48DD-9463-3076926B4593}"/>
              </a:ext>
            </a:extLst>
          </p:cNvPr>
          <p:cNvSpPr>
            <a:spLocks noGrp="1"/>
          </p:cNvSpPr>
          <p:nvPr>
            <p:ph type="subTitle" idx="1"/>
          </p:nvPr>
        </p:nvSpPr>
        <p:spPr>
          <a:xfrm>
            <a:off x="374650" y="5155915"/>
            <a:ext cx="7668000" cy="973424"/>
          </a:xfrm>
        </p:spPr>
        <p:txBody>
          <a:bodyPr>
            <a:normAutofit/>
          </a:bodyPr>
          <a:lstStyle>
            <a:lvl1pPr marL="0" indent="0" algn="l">
              <a:buNone/>
              <a:defRPr sz="30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824163"/>
            <a:ext cx="7668000" cy="2082553"/>
          </a:xfrm>
        </p:spPr>
        <p:txBody>
          <a:bodyPr wrap="square" anchor="b" anchorCtr="0">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9" name="Logo">
            <a:extLst>
              <a:ext uri="{FF2B5EF4-FFF2-40B4-BE49-F238E27FC236}">
                <a16:creationId xmlns:a16="http://schemas.microsoft.com/office/drawing/2014/main" id="{9733E39C-4C40-4389-8C21-2D43E063DC7B}"/>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781389AE-32D9-461C-A3C8-7E1C8F5A9338}"/>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1A821575-1DC5-4AF8-AFAA-E319B98997CE}"/>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260798AD-8169-44B2-95BB-A78E80C71DF8}"/>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F9DCE5D-B239-4F39-B873-FF28358F9A3D}"/>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223D429B-CC1E-4F4C-9BE0-93B982E1AB22}"/>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82EC02D2-A6C2-45F4-A22B-ACF9769F3EFF}"/>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CE661FFD-63E2-4ACF-B5AE-7F72D4EB7A82}"/>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7358479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el afbeelding vollebreedte en tekst 2 kolommen">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A069464-62FE-406B-87B8-2D97F20E17F9}" type="datetime1">
              <a:rPr lang="nl-NL" noProof="0" smtClean="0"/>
              <a:t>19-9-2023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4" y="1700213"/>
            <a:ext cx="11437745" cy="2859087"/>
          </a:xfrm>
          <a:solidFill>
            <a:schemeClr val="accent3">
              <a:lumMod val="20000"/>
              <a:lumOff val="80000"/>
            </a:schemeClr>
          </a:solidFill>
        </p:spPr>
        <p:txBody>
          <a:bodyPr tIns="1800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4721300"/>
            <a:ext cx="11437745" cy="1408037"/>
          </a:xfrm>
        </p:spPr>
        <p:txBody>
          <a:bodyPr numCol="2"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Tree>
    <p:extLst>
      <p:ext uri="{BB962C8B-B14F-4D97-AF65-F5344CB8AC3E}">
        <p14:creationId xmlns:p14="http://schemas.microsoft.com/office/powerpoint/2010/main" val="19701871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Afbeelding groot">
    <p:bg>
      <p:bgPr>
        <a:solidFill>
          <a:schemeClr val="tx1"/>
        </a:solid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p:txBody>
          <a:bodyPr/>
          <a:lstStyle/>
          <a:p>
            <a:fld id="{CCC48442-589B-4BFC-9184-496EEB8D88F7}" type="datetime1">
              <a:rPr lang="nl-NL" noProof="0" smtClean="0"/>
              <a:t>19-9-2023</a:t>
            </a:fld>
            <a:endParaRPr lang="nl-NL" noProof="0"/>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p:txBody>
          <a:bodyPr/>
          <a:lstStyle>
            <a:lvl1pPr>
              <a:defRPr>
                <a:solidFill>
                  <a:schemeClr val="accent1"/>
                </a:solidFill>
              </a:defRPr>
            </a:lvl1pPr>
          </a:lstStyle>
          <a:p>
            <a:r>
              <a:rPr lang="nl-NL" noProof="0"/>
              <a:t>Onderwerp van de presentatie</a:t>
            </a:r>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p:txBody>
          <a:bodyPr/>
          <a:lstStyle>
            <a:lvl1pPr>
              <a:defRPr>
                <a:solidFill>
                  <a:schemeClr val="accent1"/>
                </a:solidFill>
              </a:defRPr>
            </a:lvl1pPr>
          </a:lstStyle>
          <a:p>
            <a:fld id="{45B76B8B-DE07-48A4-9913-B57A52F2F853}" type="slidenum">
              <a:rPr lang="nl-NL" noProof="0" smtClean="0"/>
              <a:pPr/>
              <a:t>‹nr.›</a:t>
            </a:fld>
            <a:endParaRPr lang="nl-NL" noProof="0"/>
          </a:p>
        </p:txBody>
      </p:sp>
      <p:sp>
        <p:nvSpPr>
          <p:cNvPr id="5" name="Tijdelijke aanduiding voor afbeelding 24">
            <a:extLst>
              <a:ext uri="{FF2B5EF4-FFF2-40B4-BE49-F238E27FC236}">
                <a16:creationId xmlns:a16="http://schemas.microsoft.com/office/drawing/2014/main" id="{60BC0BA4-B3C0-4FA6-9353-2297928C7879}"/>
              </a:ext>
            </a:extLst>
          </p:cNvPr>
          <p:cNvSpPr>
            <a:spLocks noGrp="1"/>
          </p:cNvSpPr>
          <p:nvPr>
            <p:ph type="pic" sz="quarter" idx="14"/>
          </p:nvPr>
        </p:nvSpPr>
        <p:spPr>
          <a:xfrm>
            <a:off x="371474" y="296863"/>
            <a:ext cx="11449051" cy="5832474"/>
          </a:xfrm>
          <a:solidFill>
            <a:schemeClr val="accent3">
              <a:lumMod val="20000"/>
              <a:lumOff val="80000"/>
            </a:schemeClr>
          </a:solidFill>
        </p:spPr>
        <p:txBody>
          <a:bodyPr tIns="3420000"/>
          <a:lstStyle>
            <a:lvl1pPr marL="0" indent="0" algn="ctr">
              <a:buNone/>
              <a:defRPr>
                <a:solidFill>
                  <a:schemeClr val="tx1"/>
                </a:solidFill>
              </a:defRPr>
            </a:lvl1pPr>
          </a:lstStyle>
          <a:p>
            <a:r>
              <a:rPr lang="nl-NL" noProof="0"/>
              <a:t>Klik op het pictogram als u een afbeelding wilt toevoegen</a:t>
            </a:r>
          </a:p>
        </p:txBody>
      </p:sp>
      <p:grpSp>
        <p:nvGrpSpPr>
          <p:cNvPr id="7" name="Logo">
            <a:extLst>
              <a:ext uri="{FF2B5EF4-FFF2-40B4-BE49-F238E27FC236}">
                <a16:creationId xmlns:a16="http://schemas.microsoft.com/office/drawing/2014/main" id="{BE06C8B0-721A-49E2-B715-76D2C8888846}"/>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8" name="Vrije vorm: vorm 7">
              <a:extLst>
                <a:ext uri="{FF2B5EF4-FFF2-40B4-BE49-F238E27FC236}">
                  <a16:creationId xmlns:a16="http://schemas.microsoft.com/office/drawing/2014/main" id="{839046D3-9D24-4E40-9FBD-3369D41A7D1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9" name="Vrije vorm: vorm 8">
              <a:extLst>
                <a:ext uri="{FF2B5EF4-FFF2-40B4-BE49-F238E27FC236}">
                  <a16:creationId xmlns:a16="http://schemas.microsoft.com/office/drawing/2014/main" id="{C7E72124-D07D-40DD-80FF-BB8A322D07D5}"/>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B1086FB4-193A-4073-A630-AA2FFC029684}"/>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80EE26EF-ABEC-4B70-B3A4-3FDD556815C0}"/>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6797E3F4-ABBA-48AE-86C1-197489A5E3F9}"/>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DB90C388-8785-4A01-B21E-5DBEBB14068B}"/>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9FF72011-B28D-4AA7-BCC5-1F1011E894B3}"/>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38459959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Media groot">
    <p:bg>
      <p:bgPr>
        <a:solidFill>
          <a:schemeClr val="tx1"/>
        </a:solid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p:txBody>
          <a:bodyPr/>
          <a:lstStyle/>
          <a:p>
            <a:fld id="{1460F1B3-482F-4F4A-A3C3-E26533A2A6F7}" type="datetime1">
              <a:rPr lang="nl-NL" noProof="0" smtClean="0"/>
              <a:t>19-9-2023</a:t>
            </a:fld>
            <a:endParaRPr lang="nl-NL" noProof="0"/>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p:txBody>
          <a:bodyPr/>
          <a:lstStyle>
            <a:lvl1pPr>
              <a:defRPr>
                <a:solidFill>
                  <a:schemeClr val="accent1"/>
                </a:solidFill>
              </a:defRPr>
            </a:lvl1pPr>
          </a:lstStyle>
          <a:p>
            <a:r>
              <a:rPr lang="nl-NL" noProof="0"/>
              <a:t>Onderwerp van de presentatie</a:t>
            </a:r>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p:txBody>
          <a:bodyPr/>
          <a:lstStyle>
            <a:lvl1pPr>
              <a:defRPr>
                <a:solidFill>
                  <a:schemeClr val="accent1"/>
                </a:solidFill>
              </a:defRPr>
            </a:lvl1pPr>
          </a:lstStyle>
          <a:p>
            <a:fld id="{45B76B8B-DE07-48A4-9913-B57A52F2F853}" type="slidenum">
              <a:rPr lang="nl-NL" noProof="0" smtClean="0"/>
              <a:pPr/>
              <a:t>‹nr.›</a:t>
            </a:fld>
            <a:endParaRPr lang="nl-NL" noProof="0"/>
          </a:p>
        </p:txBody>
      </p:sp>
      <p:sp>
        <p:nvSpPr>
          <p:cNvPr id="8" name="Tijdelijke aanduiding voor media 7">
            <a:extLst>
              <a:ext uri="{FF2B5EF4-FFF2-40B4-BE49-F238E27FC236}">
                <a16:creationId xmlns:a16="http://schemas.microsoft.com/office/drawing/2014/main" id="{7AE70508-E50F-4E18-B84B-D58C94FD7D40}"/>
              </a:ext>
            </a:extLst>
          </p:cNvPr>
          <p:cNvSpPr>
            <a:spLocks noGrp="1"/>
          </p:cNvSpPr>
          <p:nvPr>
            <p:ph type="media" sz="quarter" idx="16"/>
          </p:nvPr>
        </p:nvSpPr>
        <p:spPr>
          <a:xfrm>
            <a:off x="371474" y="296862"/>
            <a:ext cx="11449051" cy="5832475"/>
          </a:xfrm>
          <a:solidFill>
            <a:schemeClr val="accent3">
              <a:lumMod val="20000"/>
              <a:lumOff val="80000"/>
            </a:schemeClr>
          </a:solidFill>
        </p:spPr>
        <p:txBody>
          <a:bodyPr tIns="3420000"/>
          <a:lstStyle>
            <a:lvl1pPr marL="0" indent="0" algn="ctr">
              <a:buNone/>
              <a:defRPr/>
            </a:lvl1pPr>
          </a:lstStyle>
          <a:p>
            <a:r>
              <a:rPr lang="nl-NL" noProof="0"/>
              <a:t>Klik op het pictogram als u media wilt toevoegen</a:t>
            </a:r>
          </a:p>
        </p:txBody>
      </p:sp>
      <p:grpSp>
        <p:nvGrpSpPr>
          <p:cNvPr id="7" name="Logo">
            <a:extLst>
              <a:ext uri="{FF2B5EF4-FFF2-40B4-BE49-F238E27FC236}">
                <a16:creationId xmlns:a16="http://schemas.microsoft.com/office/drawing/2014/main" id="{ED070378-6346-44C3-B364-5C0D56E28321}"/>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9" name="Vrije vorm: vorm 8">
              <a:extLst>
                <a:ext uri="{FF2B5EF4-FFF2-40B4-BE49-F238E27FC236}">
                  <a16:creationId xmlns:a16="http://schemas.microsoft.com/office/drawing/2014/main" id="{07435556-C806-4457-B9BE-1EA9F37BC91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DBFC113C-56FD-4497-87FD-8364D998AE35}"/>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5D927205-7C6D-44F4-9E5D-7408D8E7E41E}"/>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20DB4A73-5764-4B59-B48C-5F8EF74089BE}"/>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5EFA210F-9BA1-464F-A9F3-21E9C90A8A7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8DB2FA1F-8F1E-4FBC-B970-55C793743C3D}"/>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B336A78-36FD-43EF-99B5-07059DA75C6E}"/>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42305409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24791B-2C2D-4140-B7A1-522815ADE90B}"/>
              </a:ext>
            </a:extLst>
          </p:cNvPr>
          <p:cNvSpPr>
            <a:spLocks noGrp="1"/>
          </p:cNvSpPr>
          <p:nvPr>
            <p:ph type="title"/>
          </p:nvPr>
        </p:nvSpPr>
        <p:spPr/>
        <p:txBody>
          <a:bodyPr/>
          <a:lstStyle/>
          <a:p>
            <a:r>
              <a:rPr lang="nl-NL" noProof="0"/>
              <a:t>Klik om stijl te bewerken</a:t>
            </a:r>
          </a:p>
        </p:txBody>
      </p:sp>
      <p:sp>
        <p:nvSpPr>
          <p:cNvPr id="3" name="Tijdelijke aanduiding voor datum 2">
            <a:extLst>
              <a:ext uri="{FF2B5EF4-FFF2-40B4-BE49-F238E27FC236}">
                <a16:creationId xmlns:a16="http://schemas.microsoft.com/office/drawing/2014/main" id="{BF17EC4C-87B8-4E8F-9F99-FC096F832CD1}"/>
              </a:ext>
            </a:extLst>
          </p:cNvPr>
          <p:cNvSpPr>
            <a:spLocks noGrp="1"/>
          </p:cNvSpPr>
          <p:nvPr>
            <p:ph type="dt" sz="half" idx="10"/>
          </p:nvPr>
        </p:nvSpPr>
        <p:spPr/>
        <p:txBody>
          <a:bodyPr/>
          <a:lstStyle/>
          <a:p>
            <a:fld id="{B6837ED8-77B1-4D92-8A4C-07939ECD182A}" type="datetime1">
              <a:rPr lang="nl-NL" noProof="0" smtClean="0"/>
              <a:t>19-9-2023</a:t>
            </a:fld>
            <a:endParaRPr lang="nl-NL" noProof="0"/>
          </a:p>
        </p:txBody>
      </p:sp>
      <p:sp>
        <p:nvSpPr>
          <p:cNvPr id="4" name="Tijdelijke aanduiding voor voettekst 3">
            <a:extLst>
              <a:ext uri="{FF2B5EF4-FFF2-40B4-BE49-F238E27FC236}">
                <a16:creationId xmlns:a16="http://schemas.microsoft.com/office/drawing/2014/main" id="{41AC693F-75DB-4995-9D17-1E47D6690EE8}"/>
              </a:ext>
            </a:extLst>
          </p:cNvPr>
          <p:cNvSpPr>
            <a:spLocks noGrp="1"/>
          </p:cNvSpPr>
          <p:nvPr>
            <p:ph type="ftr" sz="quarter" idx="11"/>
          </p:nvPr>
        </p:nvSpPr>
        <p:spPr/>
        <p:txBody>
          <a:bodyPr/>
          <a:lstStyle/>
          <a:p>
            <a:r>
              <a:rPr lang="nl-NL" noProof="0"/>
              <a:t>Onderwerp van de presentatie</a:t>
            </a:r>
          </a:p>
        </p:txBody>
      </p:sp>
      <p:sp>
        <p:nvSpPr>
          <p:cNvPr id="5" name="Tijdelijke aanduiding voor dianummer 4">
            <a:extLst>
              <a:ext uri="{FF2B5EF4-FFF2-40B4-BE49-F238E27FC236}">
                <a16:creationId xmlns:a16="http://schemas.microsoft.com/office/drawing/2014/main" id="{9E2D9A0A-D0CB-48B3-81C8-1A1ED81F62B5}"/>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pic>
        <p:nvPicPr>
          <p:cNvPr id="6" name="Vormentaal">
            <a:extLst>
              <a:ext uri="{FF2B5EF4-FFF2-40B4-BE49-F238E27FC236}">
                <a16:creationId xmlns:a16="http://schemas.microsoft.com/office/drawing/2014/main" id="{373D6FA9-37F7-49E5-8799-7DD48471C21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9664106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3316F65A-B4BA-49A9-886F-F5BBDA16BDE6}" type="datetime1">
              <a:rPr lang="nl-NL" smtClean="0"/>
              <a:pPr/>
              <a:t>19-9-2023</a:t>
            </a:fld>
            <a:endParaRPr lang="en-GB"/>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r>
              <a:rPr lang="en-GB"/>
              <a:t>Onderwerp van de presentatie</a:t>
            </a:r>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45B76B8B-DE07-48A4-9913-B57A52F2F853}" type="slidenum">
              <a:rPr lang="en-GB" smtClean="0"/>
              <a:pPr/>
              <a:t>‹nr.›</a:t>
            </a:fld>
            <a:endParaRPr lang="en-GB" dirty="0"/>
          </a:p>
        </p:txBody>
      </p:sp>
    </p:spTree>
    <p:extLst>
      <p:ext uri="{BB962C8B-B14F-4D97-AF65-F5344CB8AC3E}">
        <p14:creationId xmlns:p14="http://schemas.microsoft.com/office/powerpoint/2010/main" val="36990489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Cover 02">
    <p:bg>
      <p:bgPr>
        <a:solidFill>
          <a:schemeClr val="accent1"/>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F25BC05-3931-4AAE-A70F-C14E5F79F90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tel 5">
            <a:extLst>
              <a:ext uri="{FF2B5EF4-FFF2-40B4-BE49-F238E27FC236}">
                <a16:creationId xmlns:a16="http://schemas.microsoft.com/office/drawing/2014/main" id="{7A11775E-B94E-47F4-BB24-D180F922B8AE}"/>
              </a:ext>
            </a:extLst>
          </p:cNvPr>
          <p:cNvSpPr>
            <a:spLocks noGrp="1"/>
          </p:cNvSpPr>
          <p:nvPr>
            <p:ph type="title"/>
          </p:nvPr>
        </p:nvSpPr>
        <p:spPr>
          <a:xfrm>
            <a:off x="371476" y="-1368000"/>
            <a:ext cx="11449049" cy="1160403"/>
          </a:xfrm>
        </p:spPr>
        <p:txBody>
          <a:bodyPr/>
          <a:lstStyle>
            <a:lvl1pPr>
              <a:defRPr>
                <a:solidFill>
                  <a:srgbClr val="E6E6E6"/>
                </a:solidFill>
              </a:defRPr>
            </a:lvl1pPr>
          </a:lstStyle>
          <a:p>
            <a:r>
              <a:rPr lang="nl-NL"/>
              <a:t>Klik om stijl te bewerken</a:t>
            </a:r>
            <a:endParaRPr lang="en-GB" dirty="0"/>
          </a:p>
        </p:txBody>
      </p:sp>
      <p:sp>
        <p:nvSpPr>
          <p:cNvPr id="7" name="Tijdelijke aanduiding voor datum 6">
            <a:extLst>
              <a:ext uri="{FF2B5EF4-FFF2-40B4-BE49-F238E27FC236}">
                <a16:creationId xmlns:a16="http://schemas.microsoft.com/office/drawing/2014/main" id="{905FEB19-106D-4664-96A6-CD5CDAF8D03D}"/>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E1FD19D5-EFBE-44BB-99F8-B3AC1E31F12E}" type="datetime1">
              <a:rPr lang="nl-NL" smtClean="0"/>
              <a:t>19-9-2023</a:t>
            </a:fld>
            <a:endParaRPr lang="en-GB" dirty="0"/>
          </a:p>
        </p:txBody>
      </p:sp>
      <p:sp>
        <p:nvSpPr>
          <p:cNvPr id="8" name="Tijdelijke aanduiding voor voettekst 7">
            <a:extLst>
              <a:ext uri="{FF2B5EF4-FFF2-40B4-BE49-F238E27FC236}">
                <a16:creationId xmlns:a16="http://schemas.microsoft.com/office/drawing/2014/main" id="{2834317D-2C6F-40C3-8DFA-390A17DB8E9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r>
              <a:rPr lang="en-GB"/>
              <a:t>Onderwerp van de presentatie</a:t>
            </a:r>
            <a:endParaRPr lang="en-GB" dirty="0"/>
          </a:p>
        </p:txBody>
      </p:sp>
      <p:sp>
        <p:nvSpPr>
          <p:cNvPr id="9" name="Tijdelijke aanduiding voor dianummer 8">
            <a:extLst>
              <a:ext uri="{FF2B5EF4-FFF2-40B4-BE49-F238E27FC236}">
                <a16:creationId xmlns:a16="http://schemas.microsoft.com/office/drawing/2014/main" id="{A7856C3D-3108-4CC7-BD58-83AA1B23E0CC}"/>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45B76B8B-DE07-48A4-9913-B57A52F2F853}" type="slidenum">
              <a:rPr lang="en-GB" smtClean="0"/>
              <a:pPr/>
              <a:t>‹nr.›</a:t>
            </a:fld>
            <a:endParaRPr lang="en-GB" dirty="0"/>
          </a:p>
        </p:txBody>
      </p:sp>
      <p:grpSp>
        <p:nvGrpSpPr>
          <p:cNvPr id="10" name="Logo">
            <a:extLst>
              <a:ext uri="{FF2B5EF4-FFF2-40B4-BE49-F238E27FC236}">
                <a16:creationId xmlns:a16="http://schemas.microsoft.com/office/drawing/2014/main" id="{09A5E9CB-7208-4222-9A98-77DE04E02C44}"/>
              </a:ext>
            </a:extLst>
          </p:cNvPr>
          <p:cNvGrpSpPr>
            <a:grpSpLocks noChangeAspect="1"/>
          </p:cNvGrpSpPr>
          <p:nvPr userDrawn="1"/>
        </p:nvGrpSpPr>
        <p:grpSpPr>
          <a:xfrm>
            <a:off x="3721021" y="2946447"/>
            <a:ext cx="4752000" cy="987712"/>
            <a:chOff x="4033837" y="3000375"/>
            <a:chExt cx="2429593" cy="504996"/>
          </a:xfrm>
          <a:solidFill>
            <a:schemeClr val="tx1"/>
          </a:solidFill>
        </p:grpSpPr>
        <p:sp>
          <p:nvSpPr>
            <p:cNvPr id="11" name="Vrije vorm: vorm 10">
              <a:extLst>
                <a:ext uri="{FF2B5EF4-FFF2-40B4-BE49-F238E27FC236}">
                  <a16:creationId xmlns:a16="http://schemas.microsoft.com/office/drawing/2014/main" id="{3D33F121-C6D0-4D68-B23A-1D11CD35C81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en-GB"/>
            </a:p>
          </p:txBody>
        </p:sp>
        <p:sp>
          <p:nvSpPr>
            <p:cNvPr id="12" name="Vrije vorm: vorm 11">
              <a:extLst>
                <a:ext uri="{FF2B5EF4-FFF2-40B4-BE49-F238E27FC236}">
                  <a16:creationId xmlns:a16="http://schemas.microsoft.com/office/drawing/2014/main" id="{DC333564-E202-4127-8B36-153801B435FC}"/>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en-GB"/>
            </a:p>
          </p:txBody>
        </p:sp>
        <p:sp>
          <p:nvSpPr>
            <p:cNvPr id="13" name="Vrije vorm: vorm 12">
              <a:extLst>
                <a:ext uri="{FF2B5EF4-FFF2-40B4-BE49-F238E27FC236}">
                  <a16:creationId xmlns:a16="http://schemas.microsoft.com/office/drawing/2014/main" id="{6401D170-B725-4C5E-8317-5066426601BD}"/>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en-GB"/>
            </a:p>
          </p:txBody>
        </p:sp>
        <p:sp>
          <p:nvSpPr>
            <p:cNvPr id="14" name="Vrije vorm: vorm 13">
              <a:extLst>
                <a:ext uri="{FF2B5EF4-FFF2-40B4-BE49-F238E27FC236}">
                  <a16:creationId xmlns:a16="http://schemas.microsoft.com/office/drawing/2014/main" id="{4C10DC94-C96B-4FF1-BF11-60A603FB3298}"/>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en-GB"/>
            </a:p>
          </p:txBody>
        </p:sp>
        <p:sp>
          <p:nvSpPr>
            <p:cNvPr id="15" name="Vrije vorm: vorm 14">
              <a:extLst>
                <a:ext uri="{FF2B5EF4-FFF2-40B4-BE49-F238E27FC236}">
                  <a16:creationId xmlns:a16="http://schemas.microsoft.com/office/drawing/2014/main" id="{DBC6BA58-73DC-4FF2-9E1D-50C63F9E85F3}"/>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en-GB"/>
            </a:p>
          </p:txBody>
        </p:sp>
        <p:sp>
          <p:nvSpPr>
            <p:cNvPr id="16" name="Vrije vorm: vorm 15">
              <a:extLst>
                <a:ext uri="{FF2B5EF4-FFF2-40B4-BE49-F238E27FC236}">
                  <a16:creationId xmlns:a16="http://schemas.microsoft.com/office/drawing/2014/main" id="{6184A829-A8B6-4C71-ADBD-B905438B8FE8}"/>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en-GB"/>
            </a:p>
          </p:txBody>
        </p:sp>
        <p:sp>
          <p:nvSpPr>
            <p:cNvPr id="17" name="Vrije vorm: vorm 16">
              <a:extLst>
                <a:ext uri="{FF2B5EF4-FFF2-40B4-BE49-F238E27FC236}">
                  <a16:creationId xmlns:a16="http://schemas.microsoft.com/office/drawing/2014/main" id="{1F5AEC25-04C1-4108-9D28-BAB78CF2F62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en-GB"/>
            </a:p>
          </p:txBody>
        </p:sp>
      </p:grpSp>
    </p:spTree>
    <p:extLst>
      <p:ext uri="{BB962C8B-B14F-4D97-AF65-F5344CB8AC3E}">
        <p14:creationId xmlns:p14="http://schemas.microsoft.com/office/powerpoint/2010/main" val="29469294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Cover met afsluiting">
    <p:bg>
      <p:bgPr>
        <a:solidFill>
          <a:schemeClr val="accent1"/>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F25BC05-3931-4AAE-A70F-C14E5F79F90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tel 5">
            <a:extLst>
              <a:ext uri="{FF2B5EF4-FFF2-40B4-BE49-F238E27FC236}">
                <a16:creationId xmlns:a16="http://schemas.microsoft.com/office/drawing/2014/main" id="{7A11775E-B94E-47F4-BB24-D180F922B8AE}"/>
              </a:ext>
            </a:extLst>
          </p:cNvPr>
          <p:cNvSpPr>
            <a:spLocks noGrp="1"/>
          </p:cNvSpPr>
          <p:nvPr>
            <p:ph type="title" hasCustomPrompt="1"/>
          </p:nvPr>
        </p:nvSpPr>
        <p:spPr>
          <a:xfrm>
            <a:off x="2590801" y="2861100"/>
            <a:ext cx="7010400" cy="1160403"/>
          </a:xfrm>
        </p:spPr>
        <p:txBody>
          <a:bodyPr anchor="ctr"/>
          <a:lstStyle>
            <a:lvl1pPr algn="ctr">
              <a:defRPr sz="4800">
                <a:solidFill>
                  <a:schemeClr val="tx1"/>
                </a:solidFill>
              </a:defRPr>
            </a:lvl1pPr>
          </a:lstStyle>
          <a:p>
            <a:r>
              <a:rPr lang="en-GB" dirty="0"/>
              <a:t>Call to action</a:t>
            </a:r>
          </a:p>
        </p:txBody>
      </p:sp>
      <p:sp>
        <p:nvSpPr>
          <p:cNvPr id="7" name="Tijdelijke aanduiding voor datum 6">
            <a:extLst>
              <a:ext uri="{FF2B5EF4-FFF2-40B4-BE49-F238E27FC236}">
                <a16:creationId xmlns:a16="http://schemas.microsoft.com/office/drawing/2014/main" id="{905FEB19-106D-4664-96A6-CD5CDAF8D03D}"/>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A92644BC-DF8B-4D67-A7E7-632056BAF6A3}" type="datetime1">
              <a:rPr lang="nl-NL" smtClean="0"/>
              <a:t>19-9-2023</a:t>
            </a:fld>
            <a:endParaRPr lang="en-GB" dirty="0"/>
          </a:p>
        </p:txBody>
      </p:sp>
      <p:sp>
        <p:nvSpPr>
          <p:cNvPr id="8" name="Tijdelijke aanduiding voor voettekst 7">
            <a:extLst>
              <a:ext uri="{FF2B5EF4-FFF2-40B4-BE49-F238E27FC236}">
                <a16:creationId xmlns:a16="http://schemas.microsoft.com/office/drawing/2014/main" id="{2834317D-2C6F-40C3-8DFA-390A17DB8E9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r>
              <a:rPr lang="en-GB"/>
              <a:t>Onderwerp van de presentatie</a:t>
            </a:r>
            <a:endParaRPr lang="en-GB" dirty="0"/>
          </a:p>
        </p:txBody>
      </p:sp>
      <p:sp>
        <p:nvSpPr>
          <p:cNvPr id="9" name="Tijdelijke aanduiding voor dianummer 8">
            <a:extLst>
              <a:ext uri="{FF2B5EF4-FFF2-40B4-BE49-F238E27FC236}">
                <a16:creationId xmlns:a16="http://schemas.microsoft.com/office/drawing/2014/main" id="{A7856C3D-3108-4CC7-BD58-83AA1B23E0CC}"/>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45B76B8B-DE07-48A4-9913-B57A52F2F853}" type="slidenum">
              <a:rPr lang="en-GB" smtClean="0"/>
              <a:pPr/>
              <a:t>‹nr.›</a:t>
            </a:fld>
            <a:endParaRPr lang="en-GB" dirty="0"/>
          </a:p>
        </p:txBody>
      </p:sp>
    </p:spTree>
    <p:extLst>
      <p:ext uri="{BB962C8B-B14F-4D97-AF65-F5344CB8AC3E}">
        <p14:creationId xmlns:p14="http://schemas.microsoft.com/office/powerpoint/2010/main" val="25395088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Handleiding verkort">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3316F65A-B4BA-49A9-886F-F5BBDA16BDE6}" type="datetime1">
              <a:rPr lang="nl-NL" noProof="0" smtClean="0"/>
              <a:pPr/>
              <a:t>19-9-2023</a:t>
            </a:fld>
            <a:endParaRPr lang="nl-NL" noProof="0" dirty="0"/>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r>
              <a:rPr lang="nl-NL" noProof="0" dirty="0"/>
              <a:t>Onderwerp van de presentatie</a:t>
            </a:r>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dirty="0"/>
          </a:p>
        </p:txBody>
      </p:sp>
      <p:grpSp>
        <p:nvGrpSpPr>
          <p:cNvPr id="155" name="Groep 154">
            <a:extLst>
              <a:ext uri="{FF2B5EF4-FFF2-40B4-BE49-F238E27FC236}">
                <a16:creationId xmlns:a16="http://schemas.microsoft.com/office/drawing/2014/main" id="{8CB0D178-BA37-41D2-857F-9B318F492987}"/>
              </a:ext>
            </a:extLst>
          </p:cNvPr>
          <p:cNvGrpSpPr/>
          <p:nvPr userDrawn="1"/>
        </p:nvGrpSpPr>
        <p:grpSpPr>
          <a:xfrm>
            <a:off x="371475" y="1700213"/>
            <a:ext cx="4703444" cy="4844910"/>
            <a:chOff x="371475" y="1700213"/>
            <a:chExt cx="4703444" cy="4844910"/>
          </a:xfrm>
        </p:grpSpPr>
        <p:sp>
          <p:nvSpPr>
            <p:cNvPr id="16" name="Rechthoek 15">
              <a:extLst>
                <a:ext uri="{FF2B5EF4-FFF2-40B4-BE49-F238E27FC236}">
                  <a16:creationId xmlns:a16="http://schemas.microsoft.com/office/drawing/2014/main" id="{6A98CBCD-00C0-422C-9F30-BBF939342CA5}"/>
                </a:ext>
              </a:extLst>
            </p:cNvPr>
            <p:cNvSpPr/>
            <p:nvPr userDrawn="1"/>
          </p:nvSpPr>
          <p:spPr>
            <a:xfrm>
              <a:off x="389677" y="1700213"/>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none" spc="0" normalizeH="0" baseline="0" noProof="0" dirty="0">
                  <a:ln>
                    <a:noFill/>
                  </a:ln>
                  <a:solidFill>
                    <a:schemeClr val="accent2"/>
                  </a:solidFill>
                  <a:effectLst/>
                  <a:uLnTx/>
                  <a:uFillTx/>
                  <a:latin typeface="+mj-lt"/>
                  <a:cs typeface="Segoe UI Light" panose="020B0502040204020203" pitchFamily="34" charset="0"/>
                </a:rPr>
                <a:t>Tekst stijlen</a:t>
              </a:r>
            </a:p>
          </p:txBody>
        </p:sp>
        <p:cxnSp>
          <p:nvCxnSpPr>
            <p:cNvPr id="18" name="Rechte verbindingslijn 17">
              <a:extLst>
                <a:ext uri="{FF2B5EF4-FFF2-40B4-BE49-F238E27FC236}">
                  <a16:creationId xmlns:a16="http://schemas.microsoft.com/office/drawing/2014/main" id="{EBD31D65-B061-4E17-BE29-FD7A27E084FF}"/>
                </a:ext>
              </a:extLst>
            </p:cNvPr>
            <p:cNvCxnSpPr>
              <a:cxnSpLocks/>
            </p:cNvCxnSpPr>
            <p:nvPr userDrawn="1"/>
          </p:nvCxnSpPr>
          <p:spPr>
            <a:xfrm>
              <a:off x="389676" y="1941848"/>
              <a:ext cx="4685243" cy="0"/>
            </a:xfrm>
            <a:prstGeom prst="line">
              <a:avLst/>
            </a:prstGeom>
            <a:noFill/>
            <a:ln w="3175" cap="flat" cmpd="sng" algn="ctr">
              <a:solidFill>
                <a:schemeClr val="accent2"/>
              </a:solidFill>
              <a:prstDash val="solid"/>
            </a:ln>
            <a:effectLst/>
          </p:spPr>
        </p:cxnSp>
        <p:grpSp>
          <p:nvGrpSpPr>
            <p:cNvPr id="19" name="Groep 18">
              <a:extLst>
                <a:ext uri="{FF2B5EF4-FFF2-40B4-BE49-F238E27FC236}">
                  <a16:creationId xmlns:a16="http://schemas.microsoft.com/office/drawing/2014/main" id="{5548C717-B830-4467-8DBF-5EB978FA2DBE}"/>
                </a:ext>
              </a:extLst>
            </p:cNvPr>
            <p:cNvGrpSpPr/>
            <p:nvPr userDrawn="1"/>
          </p:nvGrpSpPr>
          <p:grpSpPr>
            <a:xfrm>
              <a:off x="371475" y="2048192"/>
              <a:ext cx="2933825" cy="558875"/>
              <a:chOff x="-3419346" y="368233"/>
              <a:chExt cx="3904920" cy="743862"/>
            </a:xfrm>
          </p:grpSpPr>
          <p:sp>
            <p:nvSpPr>
              <p:cNvPr id="31" name="Rechthoek 30">
                <a:extLst>
                  <a:ext uri="{FF2B5EF4-FFF2-40B4-BE49-F238E27FC236}">
                    <a16:creationId xmlns:a16="http://schemas.microsoft.com/office/drawing/2014/main" id="{7ECCFC18-D5FE-472A-99C3-E4B436F5750C}"/>
                  </a:ext>
                </a:extLst>
              </p:cNvPr>
              <p:cNvSpPr/>
              <p:nvPr userDrawn="1"/>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dirty="0">
                    <a:solidFill>
                      <a:srgbClr val="C00000"/>
                    </a:solidFill>
                    <a:latin typeface="Arial" panose="020B0604020202020204" pitchFamily="34" charset="0"/>
                    <a:cs typeface="Arial" panose="020B0604020202020204" pitchFamily="34" charset="0"/>
                  </a:rPr>
                  <a:t>Home</a:t>
                </a:r>
              </a:p>
            </p:txBody>
          </p:sp>
          <p:cxnSp>
            <p:nvCxnSpPr>
              <p:cNvPr id="32" name="Rechte verbindingslijn 31">
                <a:extLst>
                  <a:ext uri="{FF2B5EF4-FFF2-40B4-BE49-F238E27FC236}">
                    <a16:creationId xmlns:a16="http://schemas.microsoft.com/office/drawing/2014/main" id="{D61072B6-83DF-4232-A53B-D3D7ADA1F76B}"/>
                  </a:ext>
                </a:extLst>
              </p:cNvPr>
              <p:cNvCxnSpPr>
                <a:cxnSpLocks/>
              </p:cNvCxnSpPr>
              <p:nvPr userDrawn="1"/>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Rechte verbindingslijn 32">
                <a:extLst>
                  <a:ext uri="{FF2B5EF4-FFF2-40B4-BE49-F238E27FC236}">
                    <a16:creationId xmlns:a16="http://schemas.microsoft.com/office/drawing/2014/main" id="{722680E8-7ACF-44BF-81C3-515D9FE05692}"/>
                  </a:ext>
                </a:extLst>
              </p:cNvPr>
              <p:cNvCxnSpPr>
                <a:cxnSpLocks/>
              </p:cNvCxnSpPr>
              <p:nvPr userDrawn="1"/>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4" name="Rechthoek 33">
                <a:extLst>
                  <a:ext uri="{FF2B5EF4-FFF2-40B4-BE49-F238E27FC236}">
                    <a16:creationId xmlns:a16="http://schemas.microsoft.com/office/drawing/2014/main" id="{2876073B-F10B-4258-A945-7829FE636027}"/>
                  </a:ext>
                </a:extLst>
              </p:cNvPr>
              <p:cNvSpPr/>
              <p:nvPr userDrawn="1"/>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nvGrpSpPr>
              <p:cNvPr id="35" name="Groep 34">
                <a:extLst>
                  <a:ext uri="{FF2B5EF4-FFF2-40B4-BE49-F238E27FC236}">
                    <a16:creationId xmlns:a16="http://schemas.microsoft.com/office/drawing/2014/main" id="{4D6339C5-5AEE-44AB-8C89-A10860EB9D68}"/>
                  </a:ext>
                </a:extLst>
              </p:cNvPr>
              <p:cNvGrpSpPr/>
              <p:nvPr userDrawn="1"/>
            </p:nvGrpSpPr>
            <p:grpSpPr>
              <a:xfrm>
                <a:off x="-3002834" y="720303"/>
                <a:ext cx="182598" cy="143759"/>
                <a:chOff x="-3310843" y="700986"/>
                <a:chExt cx="182598" cy="143759"/>
              </a:xfrm>
            </p:grpSpPr>
            <p:grpSp>
              <p:nvGrpSpPr>
                <p:cNvPr id="74" name="Groep 73">
                  <a:extLst>
                    <a:ext uri="{FF2B5EF4-FFF2-40B4-BE49-F238E27FC236}">
                      <a16:creationId xmlns:a16="http://schemas.microsoft.com/office/drawing/2014/main" id="{CD4A49E8-414E-4643-953E-004992570804}"/>
                    </a:ext>
                  </a:extLst>
                </p:cNvPr>
                <p:cNvGrpSpPr/>
                <p:nvPr userDrawn="1"/>
              </p:nvGrpSpPr>
              <p:grpSpPr>
                <a:xfrm>
                  <a:off x="-3310843" y="700986"/>
                  <a:ext cx="182598" cy="143759"/>
                  <a:chOff x="-3310843" y="700986"/>
                  <a:chExt cx="182598" cy="143759"/>
                </a:xfrm>
              </p:grpSpPr>
              <p:cxnSp>
                <p:nvCxnSpPr>
                  <p:cNvPr id="78" name="Rechte verbindingslijn 77">
                    <a:extLst>
                      <a:ext uri="{FF2B5EF4-FFF2-40B4-BE49-F238E27FC236}">
                        <a16:creationId xmlns:a16="http://schemas.microsoft.com/office/drawing/2014/main" id="{7B687034-0E4A-4422-995D-7DCE73A0191A}"/>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79" name="Rechte verbindingslijn 78">
                    <a:extLst>
                      <a:ext uri="{FF2B5EF4-FFF2-40B4-BE49-F238E27FC236}">
                        <a16:creationId xmlns:a16="http://schemas.microsoft.com/office/drawing/2014/main" id="{9E197AE1-40C7-4464-9D8A-EA22D380B6AA}"/>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80" name="Rechte verbindingslijn 79">
                    <a:extLst>
                      <a:ext uri="{FF2B5EF4-FFF2-40B4-BE49-F238E27FC236}">
                        <a16:creationId xmlns:a16="http://schemas.microsoft.com/office/drawing/2014/main" id="{51E44576-7C47-4459-A432-795885A6CC08}"/>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81" name="Rechte verbindingslijn 80">
                    <a:extLst>
                      <a:ext uri="{FF2B5EF4-FFF2-40B4-BE49-F238E27FC236}">
                        <a16:creationId xmlns:a16="http://schemas.microsoft.com/office/drawing/2014/main" id="{567F89C3-8AC5-4A3F-9E3A-FEF6558DB203}"/>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82" name="Rechte verbindingslijn 81">
                    <a:extLst>
                      <a:ext uri="{FF2B5EF4-FFF2-40B4-BE49-F238E27FC236}">
                        <a16:creationId xmlns:a16="http://schemas.microsoft.com/office/drawing/2014/main" id="{9F89E160-F18D-46C0-B0BB-6E55FF4896EA}"/>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75" name="Groep 74">
                  <a:extLst>
                    <a:ext uri="{FF2B5EF4-FFF2-40B4-BE49-F238E27FC236}">
                      <a16:creationId xmlns:a16="http://schemas.microsoft.com/office/drawing/2014/main" id="{2F7E62F4-530B-453F-92AB-76E06B64492A}"/>
                    </a:ext>
                  </a:extLst>
                </p:cNvPr>
                <p:cNvGrpSpPr/>
                <p:nvPr userDrawn="1"/>
              </p:nvGrpSpPr>
              <p:grpSpPr>
                <a:xfrm flipH="1">
                  <a:off x="-3310774" y="735854"/>
                  <a:ext cx="88801" cy="72568"/>
                  <a:chOff x="-2091059" y="1395403"/>
                  <a:chExt cx="157316" cy="128558"/>
                </a:xfrm>
              </p:grpSpPr>
              <p:sp>
                <p:nvSpPr>
                  <p:cNvPr id="76" name="Rechthoek 75">
                    <a:extLst>
                      <a:ext uri="{FF2B5EF4-FFF2-40B4-BE49-F238E27FC236}">
                        <a16:creationId xmlns:a16="http://schemas.microsoft.com/office/drawing/2014/main" id="{1EDBDC86-7479-4075-BC77-5047EA054D58}"/>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77" name="Pijl: punthaak 76">
                    <a:extLst>
                      <a:ext uri="{FF2B5EF4-FFF2-40B4-BE49-F238E27FC236}">
                        <a16:creationId xmlns:a16="http://schemas.microsoft.com/office/drawing/2014/main" id="{475ED6D6-0760-42F3-B045-B6463E7FA090}"/>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nvGrpSpPr>
              <p:cNvPr id="36" name="Groep 35">
                <a:extLst>
                  <a:ext uri="{FF2B5EF4-FFF2-40B4-BE49-F238E27FC236}">
                    <a16:creationId xmlns:a16="http://schemas.microsoft.com/office/drawing/2014/main" id="{9CA137C1-857E-47A9-8CDD-ABDC62CFDE6F}"/>
                  </a:ext>
                </a:extLst>
              </p:cNvPr>
              <p:cNvGrpSpPr/>
              <p:nvPr userDrawn="1"/>
            </p:nvGrpSpPr>
            <p:grpSpPr>
              <a:xfrm>
                <a:off x="-3326107" y="720303"/>
                <a:ext cx="182598" cy="143759"/>
                <a:chOff x="-3634116" y="700986"/>
                <a:chExt cx="182598" cy="143759"/>
              </a:xfrm>
            </p:grpSpPr>
            <p:grpSp>
              <p:nvGrpSpPr>
                <p:cNvPr id="65" name="Groep 64">
                  <a:extLst>
                    <a:ext uri="{FF2B5EF4-FFF2-40B4-BE49-F238E27FC236}">
                      <a16:creationId xmlns:a16="http://schemas.microsoft.com/office/drawing/2014/main" id="{4C6E0AE7-8E25-41CE-828C-99A32A1CCC5F}"/>
                    </a:ext>
                  </a:extLst>
                </p:cNvPr>
                <p:cNvGrpSpPr/>
                <p:nvPr userDrawn="1"/>
              </p:nvGrpSpPr>
              <p:grpSpPr>
                <a:xfrm>
                  <a:off x="-3634116" y="700986"/>
                  <a:ext cx="182598" cy="143759"/>
                  <a:chOff x="-3634116" y="700986"/>
                  <a:chExt cx="182598" cy="143759"/>
                </a:xfrm>
              </p:grpSpPr>
              <p:cxnSp>
                <p:nvCxnSpPr>
                  <p:cNvPr id="69" name="Rechte verbindingslijn 68">
                    <a:extLst>
                      <a:ext uri="{FF2B5EF4-FFF2-40B4-BE49-F238E27FC236}">
                        <a16:creationId xmlns:a16="http://schemas.microsoft.com/office/drawing/2014/main" id="{2F8EE189-C304-43E2-AB04-659024282D17}"/>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70" name="Rechte verbindingslijn 69">
                    <a:extLst>
                      <a:ext uri="{FF2B5EF4-FFF2-40B4-BE49-F238E27FC236}">
                        <a16:creationId xmlns:a16="http://schemas.microsoft.com/office/drawing/2014/main" id="{1E158D69-5C67-457C-9795-CB9E28DD2758}"/>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71" name="Rechte verbindingslijn 70">
                    <a:extLst>
                      <a:ext uri="{FF2B5EF4-FFF2-40B4-BE49-F238E27FC236}">
                        <a16:creationId xmlns:a16="http://schemas.microsoft.com/office/drawing/2014/main" id="{B529F537-0F50-4C8B-898E-EE1245C8B0EB}"/>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72" name="Rechte verbindingslijn 71">
                    <a:extLst>
                      <a:ext uri="{FF2B5EF4-FFF2-40B4-BE49-F238E27FC236}">
                        <a16:creationId xmlns:a16="http://schemas.microsoft.com/office/drawing/2014/main" id="{80B0A3D4-F56E-46AA-B99D-20FD1F83D044}"/>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73" name="Rechte verbindingslijn 72">
                    <a:extLst>
                      <a:ext uri="{FF2B5EF4-FFF2-40B4-BE49-F238E27FC236}">
                        <a16:creationId xmlns:a16="http://schemas.microsoft.com/office/drawing/2014/main" id="{75A793C0-2B6A-4248-91DE-A8AFD5890821}"/>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66" name="Groep 65">
                  <a:extLst>
                    <a:ext uri="{FF2B5EF4-FFF2-40B4-BE49-F238E27FC236}">
                      <a16:creationId xmlns:a16="http://schemas.microsoft.com/office/drawing/2014/main" id="{14DFCDE8-C3A6-4EDD-ABDC-BD4884DF830B}"/>
                    </a:ext>
                  </a:extLst>
                </p:cNvPr>
                <p:cNvGrpSpPr/>
                <p:nvPr userDrawn="1"/>
              </p:nvGrpSpPr>
              <p:grpSpPr>
                <a:xfrm>
                  <a:off x="-3634047" y="735854"/>
                  <a:ext cx="88801" cy="72568"/>
                  <a:chOff x="-2091059" y="1395403"/>
                  <a:chExt cx="157316" cy="128558"/>
                </a:xfrm>
              </p:grpSpPr>
              <p:sp>
                <p:nvSpPr>
                  <p:cNvPr id="67" name="Rechthoek 66">
                    <a:extLst>
                      <a:ext uri="{FF2B5EF4-FFF2-40B4-BE49-F238E27FC236}">
                        <a16:creationId xmlns:a16="http://schemas.microsoft.com/office/drawing/2014/main" id="{B11645EA-4C85-4663-A194-4FDDBA001993}"/>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68" name="Pijl: punthaak 67">
                    <a:extLst>
                      <a:ext uri="{FF2B5EF4-FFF2-40B4-BE49-F238E27FC236}">
                        <a16:creationId xmlns:a16="http://schemas.microsoft.com/office/drawing/2014/main" id="{F8DCC163-6CF1-4A37-ADCF-CAD4B72982B8}"/>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cxnSp>
            <p:nvCxnSpPr>
              <p:cNvPr id="37" name="Rechte verbindingslijn 36">
                <a:extLst>
                  <a:ext uri="{FF2B5EF4-FFF2-40B4-BE49-F238E27FC236}">
                    <a16:creationId xmlns:a16="http://schemas.microsoft.com/office/drawing/2014/main" id="{7357AAFF-835B-4023-8787-3CCF2FD2AFD2}"/>
                  </a:ext>
                </a:extLst>
              </p:cNvPr>
              <p:cNvCxnSpPr>
                <a:cxnSpLocks/>
              </p:cNvCxnSpPr>
              <p:nvPr userDrawn="1"/>
            </p:nvCxnSpPr>
            <p:spPr>
              <a:xfrm flipV="1">
                <a:off x="-2747770" y="523622"/>
                <a:ext cx="331753" cy="196680"/>
              </a:xfrm>
              <a:prstGeom prst="line">
                <a:avLst/>
              </a:prstGeom>
              <a:noFill/>
              <a:ln w="19050" cap="rnd" cmpd="sng" algn="ctr">
                <a:solidFill>
                  <a:schemeClr val="accent5"/>
                </a:solidFill>
                <a:prstDash val="solid"/>
                <a:headEnd type="oval"/>
              </a:ln>
              <a:effectLst/>
            </p:spPr>
          </p:cxnSp>
          <p:cxnSp>
            <p:nvCxnSpPr>
              <p:cNvPr id="38" name="Rechte verbindingslijn 37">
                <a:extLst>
                  <a:ext uri="{FF2B5EF4-FFF2-40B4-BE49-F238E27FC236}">
                    <a16:creationId xmlns:a16="http://schemas.microsoft.com/office/drawing/2014/main" id="{46E1D703-75D8-4A1D-906B-64BAB51AD6E2}"/>
                  </a:ext>
                </a:extLst>
              </p:cNvPr>
              <p:cNvCxnSpPr>
                <a:cxnSpLocks/>
              </p:cNvCxnSpPr>
              <p:nvPr userDrawn="1"/>
            </p:nvCxnSpPr>
            <p:spPr>
              <a:xfrm flipV="1">
                <a:off x="-3196143" y="950343"/>
                <a:ext cx="774583" cy="12662"/>
              </a:xfrm>
              <a:prstGeom prst="line">
                <a:avLst/>
              </a:prstGeom>
              <a:noFill/>
              <a:ln w="19050" cap="rnd" cmpd="sng" algn="ctr">
                <a:solidFill>
                  <a:schemeClr val="accent5"/>
                </a:solidFill>
                <a:prstDash val="solid"/>
                <a:headEnd type="oval"/>
              </a:ln>
              <a:effectLst/>
            </p:spPr>
          </p:cxnSp>
          <p:grpSp>
            <p:nvGrpSpPr>
              <p:cNvPr id="39" name="Groep 38">
                <a:extLst>
                  <a:ext uri="{FF2B5EF4-FFF2-40B4-BE49-F238E27FC236}">
                    <a16:creationId xmlns:a16="http://schemas.microsoft.com/office/drawing/2014/main" id="{16E84680-5669-4673-A5BA-A96B719494D9}"/>
                  </a:ext>
                </a:extLst>
              </p:cNvPr>
              <p:cNvGrpSpPr/>
              <p:nvPr userDrawn="1"/>
            </p:nvGrpSpPr>
            <p:grpSpPr>
              <a:xfrm>
                <a:off x="-2425037" y="370226"/>
                <a:ext cx="357690" cy="330595"/>
                <a:chOff x="-2721817" y="347336"/>
                <a:chExt cx="432805" cy="400021"/>
              </a:xfrm>
            </p:grpSpPr>
            <p:sp>
              <p:nvSpPr>
                <p:cNvPr id="54" name="Rechthoek 53">
                  <a:extLst>
                    <a:ext uri="{FF2B5EF4-FFF2-40B4-BE49-F238E27FC236}">
                      <a16:creationId xmlns:a16="http://schemas.microsoft.com/office/drawing/2014/main" id="{77D6F352-1283-427B-9CC7-9614E1BE51F3}"/>
                    </a:ext>
                  </a:extLst>
                </p:cNvPr>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FF0000"/>
                    </a:solidFill>
                    <a:latin typeface="Arial" panose="020B0604020202020204" pitchFamily="34" charset="0"/>
                    <a:cs typeface="Arial" panose="020B0604020202020204" pitchFamily="34" charset="0"/>
                  </a:endParaRPr>
                </a:p>
              </p:txBody>
            </p:sp>
            <p:grpSp>
              <p:nvGrpSpPr>
                <p:cNvPr id="55" name="Groep 54">
                  <a:extLst>
                    <a:ext uri="{FF2B5EF4-FFF2-40B4-BE49-F238E27FC236}">
                      <a16:creationId xmlns:a16="http://schemas.microsoft.com/office/drawing/2014/main" id="{4170CDA5-6A26-4412-9817-14F222CC69C7}"/>
                    </a:ext>
                  </a:extLst>
                </p:cNvPr>
                <p:cNvGrpSpPr/>
                <p:nvPr userDrawn="1"/>
              </p:nvGrpSpPr>
              <p:grpSpPr>
                <a:xfrm>
                  <a:off x="-2652453" y="431583"/>
                  <a:ext cx="294076" cy="231526"/>
                  <a:chOff x="-3634116" y="700986"/>
                  <a:chExt cx="182598" cy="143759"/>
                </a:xfrm>
              </p:grpSpPr>
              <p:grpSp>
                <p:nvGrpSpPr>
                  <p:cNvPr id="56" name="Groep 55">
                    <a:extLst>
                      <a:ext uri="{FF2B5EF4-FFF2-40B4-BE49-F238E27FC236}">
                        <a16:creationId xmlns:a16="http://schemas.microsoft.com/office/drawing/2014/main" id="{3602E536-F150-4475-8DCB-83E5174E9469}"/>
                      </a:ext>
                    </a:extLst>
                  </p:cNvPr>
                  <p:cNvGrpSpPr/>
                  <p:nvPr userDrawn="1"/>
                </p:nvGrpSpPr>
                <p:grpSpPr>
                  <a:xfrm>
                    <a:off x="-3634116" y="700986"/>
                    <a:ext cx="182598" cy="143759"/>
                    <a:chOff x="-3634116" y="700986"/>
                    <a:chExt cx="182598" cy="143759"/>
                  </a:xfrm>
                </p:grpSpPr>
                <p:cxnSp>
                  <p:nvCxnSpPr>
                    <p:cNvPr id="60" name="Rechte verbindingslijn 59">
                      <a:extLst>
                        <a:ext uri="{FF2B5EF4-FFF2-40B4-BE49-F238E27FC236}">
                          <a16:creationId xmlns:a16="http://schemas.microsoft.com/office/drawing/2014/main" id="{2456C629-C7A4-481F-B601-DA9D6D479582}"/>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61" name="Rechte verbindingslijn 60">
                      <a:extLst>
                        <a:ext uri="{FF2B5EF4-FFF2-40B4-BE49-F238E27FC236}">
                          <a16:creationId xmlns:a16="http://schemas.microsoft.com/office/drawing/2014/main" id="{2513C493-8D87-41C4-867A-8606C34D87AE}"/>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62" name="Rechte verbindingslijn 61">
                      <a:extLst>
                        <a:ext uri="{FF2B5EF4-FFF2-40B4-BE49-F238E27FC236}">
                          <a16:creationId xmlns:a16="http://schemas.microsoft.com/office/drawing/2014/main" id="{D8F92DA9-4110-4340-9989-6D54EEFA2CAA}"/>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63" name="Rechte verbindingslijn 62">
                      <a:extLst>
                        <a:ext uri="{FF2B5EF4-FFF2-40B4-BE49-F238E27FC236}">
                          <a16:creationId xmlns:a16="http://schemas.microsoft.com/office/drawing/2014/main" id="{3A988022-BCE9-4603-AF47-DAE17A265B37}"/>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64" name="Rechte verbindingslijn 63">
                      <a:extLst>
                        <a:ext uri="{FF2B5EF4-FFF2-40B4-BE49-F238E27FC236}">
                          <a16:creationId xmlns:a16="http://schemas.microsoft.com/office/drawing/2014/main" id="{1775E04E-B0D9-4FAF-8B05-3A41511988D7}"/>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57" name="Groep 56">
                    <a:extLst>
                      <a:ext uri="{FF2B5EF4-FFF2-40B4-BE49-F238E27FC236}">
                        <a16:creationId xmlns:a16="http://schemas.microsoft.com/office/drawing/2014/main" id="{ECF54D02-BD00-4AC7-9F61-B9E10A3F3FD7}"/>
                      </a:ext>
                    </a:extLst>
                  </p:cNvPr>
                  <p:cNvGrpSpPr/>
                  <p:nvPr userDrawn="1"/>
                </p:nvGrpSpPr>
                <p:grpSpPr>
                  <a:xfrm>
                    <a:off x="-3634047" y="735854"/>
                    <a:ext cx="88801" cy="72568"/>
                    <a:chOff x="-2091059" y="1395403"/>
                    <a:chExt cx="157316" cy="128558"/>
                  </a:xfrm>
                </p:grpSpPr>
                <p:sp>
                  <p:nvSpPr>
                    <p:cNvPr id="58" name="Rechthoek 57">
                      <a:extLst>
                        <a:ext uri="{FF2B5EF4-FFF2-40B4-BE49-F238E27FC236}">
                          <a16:creationId xmlns:a16="http://schemas.microsoft.com/office/drawing/2014/main" id="{63053832-3C05-48C5-9C8E-FEAC6CA904D7}"/>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59" name="Pijl: punthaak 58">
                      <a:extLst>
                        <a:ext uri="{FF2B5EF4-FFF2-40B4-BE49-F238E27FC236}">
                          <a16:creationId xmlns:a16="http://schemas.microsoft.com/office/drawing/2014/main" id="{FFAB1B08-1F14-4164-BEE8-1F03A9CBA948}"/>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grpSp>
            <p:nvGrpSpPr>
              <p:cNvPr id="40" name="Groep 39">
                <a:extLst>
                  <a:ext uri="{FF2B5EF4-FFF2-40B4-BE49-F238E27FC236}">
                    <a16:creationId xmlns:a16="http://schemas.microsoft.com/office/drawing/2014/main" id="{07EF18BD-F96E-4ADF-B3FA-7A35613A678E}"/>
                  </a:ext>
                </a:extLst>
              </p:cNvPr>
              <p:cNvGrpSpPr/>
              <p:nvPr userDrawn="1"/>
            </p:nvGrpSpPr>
            <p:grpSpPr>
              <a:xfrm>
                <a:off x="-2425037" y="781500"/>
                <a:ext cx="357690" cy="330595"/>
                <a:chOff x="-2721817" y="782525"/>
                <a:chExt cx="432805" cy="400021"/>
              </a:xfrm>
            </p:grpSpPr>
            <p:sp>
              <p:nvSpPr>
                <p:cNvPr id="43" name="Rechthoek 42">
                  <a:extLst>
                    <a:ext uri="{FF2B5EF4-FFF2-40B4-BE49-F238E27FC236}">
                      <a16:creationId xmlns:a16="http://schemas.microsoft.com/office/drawing/2014/main" id="{D4D1C011-79CF-42C2-8F15-40B7838EAB60}"/>
                    </a:ext>
                  </a:extLst>
                </p:cNvPr>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FF0000"/>
                    </a:solidFill>
                    <a:latin typeface="Arial" panose="020B0604020202020204" pitchFamily="34" charset="0"/>
                    <a:cs typeface="Arial" panose="020B0604020202020204" pitchFamily="34" charset="0"/>
                  </a:endParaRPr>
                </a:p>
              </p:txBody>
            </p:sp>
            <p:grpSp>
              <p:nvGrpSpPr>
                <p:cNvPr id="44" name="Groep 43">
                  <a:extLst>
                    <a:ext uri="{FF2B5EF4-FFF2-40B4-BE49-F238E27FC236}">
                      <a16:creationId xmlns:a16="http://schemas.microsoft.com/office/drawing/2014/main" id="{8293B13A-68AC-4C90-8198-CC844E701E23}"/>
                    </a:ext>
                  </a:extLst>
                </p:cNvPr>
                <p:cNvGrpSpPr/>
                <p:nvPr userDrawn="1"/>
              </p:nvGrpSpPr>
              <p:grpSpPr>
                <a:xfrm>
                  <a:off x="-2652453" y="866772"/>
                  <a:ext cx="294076" cy="231526"/>
                  <a:chOff x="-3310843" y="700986"/>
                  <a:chExt cx="182598" cy="143759"/>
                </a:xfrm>
              </p:grpSpPr>
              <p:grpSp>
                <p:nvGrpSpPr>
                  <p:cNvPr id="45" name="Groep 44">
                    <a:extLst>
                      <a:ext uri="{FF2B5EF4-FFF2-40B4-BE49-F238E27FC236}">
                        <a16:creationId xmlns:a16="http://schemas.microsoft.com/office/drawing/2014/main" id="{661E7D94-6A46-437F-AE6B-7B1BC6395A90}"/>
                      </a:ext>
                    </a:extLst>
                  </p:cNvPr>
                  <p:cNvGrpSpPr/>
                  <p:nvPr userDrawn="1"/>
                </p:nvGrpSpPr>
                <p:grpSpPr>
                  <a:xfrm>
                    <a:off x="-3310843" y="700986"/>
                    <a:ext cx="182598" cy="143759"/>
                    <a:chOff x="-3310843" y="700986"/>
                    <a:chExt cx="182598" cy="143759"/>
                  </a:xfrm>
                </p:grpSpPr>
                <p:cxnSp>
                  <p:nvCxnSpPr>
                    <p:cNvPr id="49" name="Rechte verbindingslijn 48">
                      <a:extLst>
                        <a:ext uri="{FF2B5EF4-FFF2-40B4-BE49-F238E27FC236}">
                          <a16:creationId xmlns:a16="http://schemas.microsoft.com/office/drawing/2014/main" id="{A556ECFE-5AD9-459D-AC03-D6AF3D05446C}"/>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50" name="Rechte verbindingslijn 49">
                      <a:extLst>
                        <a:ext uri="{FF2B5EF4-FFF2-40B4-BE49-F238E27FC236}">
                          <a16:creationId xmlns:a16="http://schemas.microsoft.com/office/drawing/2014/main" id="{095B8305-5D0F-4B60-BECC-46979F60DF46}"/>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51" name="Rechte verbindingslijn 50">
                      <a:extLst>
                        <a:ext uri="{FF2B5EF4-FFF2-40B4-BE49-F238E27FC236}">
                          <a16:creationId xmlns:a16="http://schemas.microsoft.com/office/drawing/2014/main" id="{8657EE05-6F42-498B-A410-109742F71385}"/>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52" name="Rechte verbindingslijn 51">
                      <a:extLst>
                        <a:ext uri="{FF2B5EF4-FFF2-40B4-BE49-F238E27FC236}">
                          <a16:creationId xmlns:a16="http://schemas.microsoft.com/office/drawing/2014/main" id="{3D9642B5-BD8C-435F-A463-A0BECD377D31}"/>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53" name="Rechte verbindingslijn 52">
                      <a:extLst>
                        <a:ext uri="{FF2B5EF4-FFF2-40B4-BE49-F238E27FC236}">
                          <a16:creationId xmlns:a16="http://schemas.microsoft.com/office/drawing/2014/main" id="{F5BB8F07-5C31-488E-942A-5D7CBED77E70}"/>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46" name="Groep 45">
                    <a:extLst>
                      <a:ext uri="{FF2B5EF4-FFF2-40B4-BE49-F238E27FC236}">
                        <a16:creationId xmlns:a16="http://schemas.microsoft.com/office/drawing/2014/main" id="{0FA2AF7F-578F-4846-8770-81A4CD18F5CF}"/>
                      </a:ext>
                    </a:extLst>
                  </p:cNvPr>
                  <p:cNvGrpSpPr/>
                  <p:nvPr userDrawn="1"/>
                </p:nvGrpSpPr>
                <p:grpSpPr>
                  <a:xfrm flipH="1">
                    <a:off x="-3310774" y="735854"/>
                    <a:ext cx="88801" cy="72568"/>
                    <a:chOff x="-2091059" y="1395403"/>
                    <a:chExt cx="157316" cy="128558"/>
                  </a:xfrm>
                </p:grpSpPr>
                <p:sp>
                  <p:nvSpPr>
                    <p:cNvPr id="47" name="Rechthoek 46">
                      <a:extLst>
                        <a:ext uri="{FF2B5EF4-FFF2-40B4-BE49-F238E27FC236}">
                          <a16:creationId xmlns:a16="http://schemas.microsoft.com/office/drawing/2014/main" id="{0C7CBB22-CD2E-4E39-ABCF-199080206200}"/>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48" name="Pijl: punthaak 47">
                      <a:extLst>
                        <a:ext uri="{FF2B5EF4-FFF2-40B4-BE49-F238E27FC236}">
                          <a16:creationId xmlns:a16="http://schemas.microsoft.com/office/drawing/2014/main" id="{73447F7E-C101-41B9-8E05-ABA3266BE578}"/>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sp>
            <p:nvSpPr>
              <p:cNvPr id="41" name="Rechthoek 40">
                <a:extLst>
                  <a:ext uri="{FF2B5EF4-FFF2-40B4-BE49-F238E27FC236}">
                    <a16:creationId xmlns:a16="http://schemas.microsoft.com/office/drawing/2014/main" id="{CFA4D101-D568-42EE-AD0C-BCA8FFC34548}"/>
                  </a:ext>
                </a:extLst>
              </p:cNvPr>
              <p:cNvSpPr/>
              <p:nvPr userDrawn="1"/>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verhogen</a:t>
                </a:r>
              </a:p>
            </p:txBody>
          </p:sp>
          <p:sp>
            <p:nvSpPr>
              <p:cNvPr id="42" name="Rechthoek 41">
                <a:extLst>
                  <a:ext uri="{FF2B5EF4-FFF2-40B4-BE49-F238E27FC236}">
                    <a16:creationId xmlns:a16="http://schemas.microsoft.com/office/drawing/2014/main" id="{A3940509-23FD-4C83-915D-0E596F133944}"/>
                  </a:ext>
                </a:extLst>
              </p:cNvPr>
              <p:cNvSpPr/>
              <p:nvPr userDrawn="1"/>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 niveau verlagen</a:t>
                </a:r>
              </a:p>
            </p:txBody>
          </p:sp>
        </p:grpSp>
        <p:cxnSp>
          <p:nvCxnSpPr>
            <p:cNvPr id="20" name="Rechte verbindingslijn 19">
              <a:extLst>
                <a:ext uri="{FF2B5EF4-FFF2-40B4-BE49-F238E27FC236}">
                  <a16:creationId xmlns:a16="http://schemas.microsoft.com/office/drawing/2014/main" id="{4A97A65E-819C-4FD1-A72E-217C06A2E9C2}"/>
                </a:ext>
              </a:extLst>
            </p:cNvPr>
            <p:cNvCxnSpPr>
              <a:cxnSpLocks/>
            </p:cNvCxnSpPr>
            <p:nvPr userDrawn="1"/>
          </p:nvCxnSpPr>
          <p:spPr>
            <a:xfrm>
              <a:off x="389676" y="2719710"/>
              <a:ext cx="4685243" cy="0"/>
            </a:xfrm>
            <a:prstGeom prst="line">
              <a:avLst/>
            </a:prstGeom>
            <a:noFill/>
            <a:ln w="3175" cap="flat" cmpd="sng" algn="ctr">
              <a:solidFill>
                <a:schemeClr val="accent2"/>
              </a:solidFill>
              <a:prstDash val="solid"/>
            </a:ln>
            <a:effectLst/>
          </p:spPr>
        </p:cxnSp>
        <p:sp>
          <p:nvSpPr>
            <p:cNvPr id="90" name="Tekstvak 89">
              <a:extLst>
                <a:ext uri="{FF2B5EF4-FFF2-40B4-BE49-F238E27FC236}">
                  <a16:creationId xmlns:a16="http://schemas.microsoft.com/office/drawing/2014/main" id="{ACA6FC1D-C6C7-4BEC-95BE-856D7A25D3ED}"/>
                </a:ext>
              </a:extLst>
            </p:cNvPr>
            <p:cNvSpPr txBox="1"/>
            <p:nvPr userDrawn="1"/>
          </p:nvSpPr>
          <p:spPr>
            <a:xfrm>
              <a:off x="807791" y="3436580"/>
              <a:ext cx="4267128" cy="3108543"/>
            </a:xfrm>
            <a:prstGeom prst="rect">
              <a:avLst/>
            </a:prstGeom>
            <a:noFill/>
          </p:spPr>
          <p:txBody>
            <a:bodyPr wrap="square" lIns="0" tIns="0" rIns="0" bIns="0" rtlCol="0">
              <a:spAutoFit/>
            </a:bodyPr>
            <a:lstStyle/>
            <a:p>
              <a:pPr marL="216000" lvl="0" indent="-216000">
                <a:buFont typeface="Arial" panose="020B0604020202020204" pitchFamily="34" charset="0"/>
                <a:buChar char="•"/>
              </a:pPr>
              <a:r>
                <a:rPr lang="nl-NL" sz="1800" kern="1200" noProof="0" dirty="0">
                  <a:solidFill>
                    <a:schemeClr val="tx1"/>
                  </a:solidFill>
                  <a:latin typeface="+mn-lt"/>
                  <a:ea typeface="+mn-ea"/>
                  <a:cs typeface="+mn-cs"/>
                </a:rPr>
                <a:t>Eerste</a:t>
              </a:r>
              <a:r>
                <a:rPr lang="nl-NL" noProof="0" dirty="0"/>
                <a:t> niveau</a:t>
              </a:r>
            </a:p>
            <a:p>
              <a:pPr marL="501750" lvl="1" indent="-285750">
                <a:buFont typeface="Arial" panose="020B0604020202020204" pitchFamily="34" charset="0"/>
                <a:buChar char="-"/>
              </a:pPr>
              <a:r>
                <a:rPr lang="nl-NL" noProof="0" dirty="0"/>
                <a:t>Tweede niveau</a:t>
              </a:r>
            </a:p>
            <a:p>
              <a:pPr marL="648000" lvl="2" indent="-216000">
                <a:buFont typeface="Arial" panose="020B0604020202020204" pitchFamily="34" charset="0"/>
                <a:buChar char="-"/>
              </a:pPr>
              <a:r>
                <a:rPr lang="nl-NL" noProof="0" dirty="0"/>
                <a:t>Derde niveau</a:t>
              </a:r>
            </a:p>
            <a:p>
              <a:pPr marL="0" lvl="3"/>
              <a:r>
                <a:rPr lang="nl-NL" b="1" noProof="0" dirty="0"/>
                <a:t>Vierde niveau</a:t>
              </a:r>
            </a:p>
            <a:p>
              <a:pPr marL="0" lvl="4"/>
              <a:r>
                <a:rPr lang="nl-NL" noProof="0" dirty="0"/>
                <a:t>Vijfde niveau</a:t>
              </a:r>
            </a:p>
            <a:p>
              <a:pPr marL="432000" lvl="5" indent="-432000">
                <a:buFont typeface="+mj-lt"/>
                <a:buAutoNum type="arabicPeriod"/>
              </a:pPr>
              <a:r>
                <a:rPr lang="nl-NL" noProof="0" dirty="0"/>
                <a:t>Zesde niveau</a:t>
              </a:r>
            </a:p>
            <a:p>
              <a:pPr marL="864000" lvl="6" indent="-432000">
                <a:buFont typeface="+mj-lt"/>
                <a:buAutoNum type="alphaLcPeriod"/>
              </a:pPr>
              <a:r>
                <a:rPr lang="nl-NL" noProof="0" dirty="0"/>
                <a:t>Zevende niveau - Subtitel</a:t>
              </a:r>
            </a:p>
            <a:p>
              <a:pPr marL="0" lvl="7">
                <a:spcAft>
                  <a:spcPts val="1200"/>
                </a:spcAft>
              </a:pPr>
              <a:r>
                <a:rPr lang="nl-NL" sz="3000" noProof="0" dirty="0"/>
                <a:t>Achtste niveau - Subtitel</a:t>
              </a:r>
            </a:p>
            <a:p>
              <a:pPr marL="0" lvl="8"/>
              <a:r>
                <a:rPr lang="nl-NL" noProof="0" dirty="0"/>
                <a:t>Negende Niveau</a:t>
              </a:r>
            </a:p>
            <a:p>
              <a:endParaRPr lang="nl-NL" noProof="0" dirty="0"/>
            </a:p>
          </p:txBody>
        </p:sp>
        <p:sp>
          <p:nvSpPr>
            <p:cNvPr id="7" name="Ovaal 6">
              <a:extLst>
                <a:ext uri="{FF2B5EF4-FFF2-40B4-BE49-F238E27FC236}">
                  <a16:creationId xmlns:a16="http://schemas.microsoft.com/office/drawing/2014/main" id="{F75DFDF9-5322-4B10-9B8B-06ABF45035F8}"/>
                </a:ext>
              </a:extLst>
            </p:cNvPr>
            <p:cNvSpPr>
              <a:spLocks noChangeAspect="1"/>
            </p:cNvSpPr>
            <p:nvPr userDrawn="1"/>
          </p:nvSpPr>
          <p:spPr>
            <a:xfrm>
              <a:off x="374485" y="48515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6</a:t>
              </a:r>
            </a:p>
          </p:txBody>
        </p:sp>
        <p:sp>
          <p:nvSpPr>
            <p:cNvPr id="9" name="Ovaal 8">
              <a:extLst>
                <a:ext uri="{FF2B5EF4-FFF2-40B4-BE49-F238E27FC236}">
                  <a16:creationId xmlns:a16="http://schemas.microsoft.com/office/drawing/2014/main" id="{AAF85ED1-DA7E-43E7-BBE6-8953D8AF83EC}"/>
                </a:ext>
              </a:extLst>
            </p:cNvPr>
            <p:cNvSpPr>
              <a:spLocks noChangeAspect="1"/>
            </p:cNvSpPr>
            <p:nvPr userDrawn="1"/>
          </p:nvSpPr>
          <p:spPr>
            <a:xfrm>
              <a:off x="374485" y="51287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7</a:t>
              </a:r>
            </a:p>
          </p:txBody>
        </p:sp>
        <p:sp>
          <p:nvSpPr>
            <p:cNvPr id="11" name="Ovaal 10">
              <a:extLst>
                <a:ext uri="{FF2B5EF4-FFF2-40B4-BE49-F238E27FC236}">
                  <a16:creationId xmlns:a16="http://schemas.microsoft.com/office/drawing/2014/main" id="{7EB6893E-C1A1-4E98-8AF9-6211D17E17F8}"/>
                </a:ext>
              </a:extLst>
            </p:cNvPr>
            <p:cNvSpPr>
              <a:spLocks noChangeAspect="1"/>
            </p:cNvSpPr>
            <p:nvPr userDrawn="1"/>
          </p:nvSpPr>
          <p:spPr>
            <a:xfrm>
              <a:off x="374485" y="552502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8</a:t>
              </a:r>
            </a:p>
          </p:txBody>
        </p:sp>
        <p:sp>
          <p:nvSpPr>
            <p:cNvPr id="13" name="Ovaal 12">
              <a:extLst>
                <a:ext uri="{FF2B5EF4-FFF2-40B4-BE49-F238E27FC236}">
                  <a16:creationId xmlns:a16="http://schemas.microsoft.com/office/drawing/2014/main" id="{663286AB-74D7-4FCD-8D85-8DDD7065FC5D}"/>
                </a:ext>
              </a:extLst>
            </p:cNvPr>
            <p:cNvSpPr>
              <a:spLocks noChangeAspect="1"/>
            </p:cNvSpPr>
            <p:nvPr userDrawn="1"/>
          </p:nvSpPr>
          <p:spPr>
            <a:xfrm>
              <a:off x="374485" y="6016537"/>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9</a:t>
              </a:r>
            </a:p>
          </p:txBody>
        </p:sp>
        <p:sp>
          <p:nvSpPr>
            <p:cNvPr id="17" name="Ovaal 16">
              <a:extLst>
                <a:ext uri="{FF2B5EF4-FFF2-40B4-BE49-F238E27FC236}">
                  <a16:creationId xmlns:a16="http://schemas.microsoft.com/office/drawing/2014/main" id="{5E2C31E3-7943-4E1B-B55A-F3833A683CC5}"/>
                </a:ext>
              </a:extLst>
            </p:cNvPr>
            <p:cNvSpPr>
              <a:spLocks noChangeAspect="1"/>
            </p:cNvSpPr>
            <p:nvPr userDrawn="1"/>
          </p:nvSpPr>
          <p:spPr>
            <a:xfrm>
              <a:off x="374485" y="34655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sp>
          <p:nvSpPr>
            <p:cNvPr id="22" name="Ovaal 21">
              <a:extLst>
                <a:ext uri="{FF2B5EF4-FFF2-40B4-BE49-F238E27FC236}">
                  <a16:creationId xmlns:a16="http://schemas.microsoft.com/office/drawing/2014/main" id="{D5D8BCAC-25B6-41D4-A02F-B0BB26914B63}"/>
                </a:ext>
              </a:extLst>
            </p:cNvPr>
            <p:cNvSpPr>
              <a:spLocks noChangeAspect="1"/>
            </p:cNvSpPr>
            <p:nvPr userDrawn="1"/>
          </p:nvSpPr>
          <p:spPr>
            <a:xfrm>
              <a:off x="374485" y="37427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2</a:t>
              </a:r>
            </a:p>
          </p:txBody>
        </p:sp>
        <p:sp>
          <p:nvSpPr>
            <p:cNvPr id="24" name="Ovaal 23">
              <a:extLst>
                <a:ext uri="{FF2B5EF4-FFF2-40B4-BE49-F238E27FC236}">
                  <a16:creationId xmlns:a16="http://schemas.microsoft.com/office/drawing/2014/main" id="{AAF1F190-C472-43C7-8866-B7ED08F193E8}"/>
                </a:ext>
              </a:extLst>
            </p:cNvPr>
            <p:cNvSpPr>
              <a:spLocks noChangeAspect="1"/>
            </p:cNvSpPr>
            <p:nvPr userDrawn="1"/>
          </p:nvSpPr>
          <p:spPr>
            <a:xfrm>
              <a:off x="374485" y="40199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26" name="Ovaal 25">
              <a:extLst>
                <a:ext uri="{FF2B5EF4-FFF2-40B4-BE49-F238E27FC236}">
                  <a16:creationId xmlns:a16="http://schemas.microsoft.com/office/drawing/2014/main" id="{7AACA8B9-A7AB-42DE-9C16-24386748775B}"/>
                </a:ext>
              </a:extLst>
            </p:cNvPr>
            <p:cNvSpPr>
              <a:spLocks noChangeAspect="1"/>
            </p:cNvSpPr>
            <p:nvPr userDrawn="1"/>
          </p:nvSpPr>
          <p:spPr>
            <a:xfrm>
              <a:off x="374485" y="42971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4</a:t>
              </a:r>
            </a:p>
          </p:txBody>
        </p:sp>
        <p:sp>
          <p:nvSpPr>
            <p:cNvPr id="28" name="Ovaal 27">
              <a:extLst>
                <a:ext uri="{FF2B5EF4-FFF2-40B4-BE49-F238E27FC236}">
                  <a16:creationId xmlns:a16="http://schemas.microsoft.com/office/drawing/2014/main" id="{13C42B36-BC26-441A-8FA2-BB267074BD7C}"/>
                </a:ext>
              </a:extLst>
            </p:cNvPr>
            <p:cNvSpPr>
              <a:spLocks noChangeAspect="1"/>
            </p:cNvSpPr>
            <p:nvPr userDrawn="1"/>
          </p:nvSpPr>
          <p:spPr>
            <a:xfrm>
              <a:off x="374485" y="45743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5</a:t>
              </a:r>
            </a:p>
          </p:txBody>
        </p:sp>
        <p:sp>
          <p:nvSpPr>
            <p:cNvPr id="30" name="Rechthoek 29">
              <a:extLst>
                <a:ext uri="{FF2B5EF4-FFF2-40B4-BE49-F238E27FC236}">
                  <a16:creationId xmlns:a16="http://schemas.microsoft.com/office/drawing/2014/main" id="{8BB401EE-98BA-4DB4-A611-74D31AB26636}"/>
                </a:ext>
              </a:extLst>
            </p:cNvPr>
            <p:cNvSpPr/>
            <p:nvPr userDrawn="1"/>
          </p:nvSpPr>
          <p:spPr>
            <a:xfrm>
              <a:off x="388223" y="2838439"/>
              <a:ext cx="4685243" cy="590562"/>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Gebruik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tab om de tekstopmaak te wijzigen. Klik op de iconen zoals hierboven afgebeeld en kies het gewenste niveau.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Kies uit:</a:t>
              </a:r>
            </a:p>
          </p:txBody>
        </p:sp>
      </p:grpSp>
      <p:grpSp>
        <p:nvGrpSpPr>
          <p:cNvPr id="160" name="Groep 159">
            <a:extLst>
              <a:ext uri="{FF2B5EF4-FFF2-40B4-BE49-F238E27FC236}">
                <a16:creationId xmlns:a16="http://schemas.microsoft.com/office/drawing/2014/main" id="{635C1030-4BB4-4A32-A302-11D5E5490F74}"/>
              </a:ext>
            </a:extLst>
          </p:cNvPr>
          <p:cNvGrpSpPr/>
          <p:nvPr userDrawn="1"/>
        </p:nvGrpSpPr>
        <p:grpSpPr>
          <a:xfrm>
            <a:off x="6090340" y="1714038"/>
            <a:ext cx="4298260" cy="4302351"/>
            <a:chOff x="6090340" y="1714038"/>
            <a:chExt cx="4298260" cy="4302351"/>
          </a:xfrm>
        </p:grpSpPr>
        <p:sp>
          <p:nvSpPr>
            <p:cNvPr id="99" name="Rechthoek 98">
              <a:extLst>
                <a:ext uri="{FF2B5EF4-FFF2-40B4-BE49-F238E27FC236}">
                  <a16:creationId xmlns:a16="http://schemas.microsoft.com/office/drawing/2014/main" id="{F5C74C9C-6499-425E-82BF-73305EE8C3CB}"/>
                </a:ext>
              </a:extLst>
            </p:cNvPr>
            <p:cNvSpPr/>
            <p:nvPr userDrawn="1"/>
          </p:nvSpPr>
          <p:spPr>
            <a:xfrm>
              <a:off x="6095999" y="1714038"/>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none" spc="0" normalizeH="0" baseline="0" noProof="0" dirty="0">
                  <a:ln>
                    <a:noFill/>
                  </a:ln>
                  <a:solidFill>
                    <a:schemeClr val="accent2"/>
                  </a:solidFill>
                  <a:effectLst/>
                  <a:uLnTx/>
                  <a:uFillTx/>
                  <a:latin typeface="+mj-lt"/>
                  <a:cs typeface="Segoe UI Light" panose="020B0502040204020203" pitchFamily="34" charset="0"/>
                </a:rPr>
                <a:t>Afbeelding invoegen/wijzigen</a:t>
              </a:r>
            </a:p>
          </p:txBody>
        </p:sp>
        <p:sp>
          <p:nvSpPr>
            <p:cNvPr id="100" name="Ovaal 99">
              <a:extLst>
                <a:ext uri="{FF2B5EF4-FFF2-40B4-BE49-F238E27FC236}">
                  <a16:creationId xmlns:a16="http://schemas.microsoft.com/office/drawing/2014/main" id="{F1BC5BF1-B80F-41D5-8E67-93715BDE56DC}"/>
                </a:ext>
              </a:extLst>
            </p:cNvPr>
            <p:cNvSpPr>
              <a:spLocks noChangeAspect="1"/>
            </p:cNvSpPr>
            <p:nvPr userDrawn="1"/>
          </p:nvSpPr>
          <p:spPr>
            <a:xfrm>
              <a:off x="6090340" y="2080528"/>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101" name="Rechte verbindingslijn 100">
              <a:extLst>
                <a:ext uri="{FF2B5EF4-FFF2-40B4-BE49-F238E27FC236}">
                  <a16:creationId xmlns:a16="http://schemas.microsoft.com/office/drawing/2014/main" id="{ED8E7ECA-57ED-4C7E-8D23-CACBCCD8CA75}"/>
                </a:ext>
              </a:extLst>
            </p:cNvPr>
            <p:cNvCxnSpPr>
              <a:cxnSpLocks/>
            </p:cNvCxnSpPr>
            <p:nvPr userDrawn="1"/>
          </p:nvCxnSpPr>
          <p:spPr>
            <a:xfrm>
              <a:off x="6095999" y="1955673"/>
              <a:ext cx="4292601" cy="0"/>
            </a:xfrm>
            <a:prstGeom prst="line">
              <a:avLst/>
            </a:prstGeom>
            <a:noFill/>
            <a:ln w="3175" cap="flat" cmpd="sng" algn="ctr">
              <a:solidFill>
                <a:schemeClr val="accent2"/>
              </a:solidFill>
              <a:prstDash val="solid"/>
            </a:ln>
            <a:effectLst/>
          </p:spPr>
        </p:cxnSp>
        <p:cxnSp>
          <p:nvCxnSpPr>
            <p:cNvPr id="102" name="Rechte verbindingslijn 101">
              <a:extLst>
                <a:ext uri="{FF2B5EF4-FFF2-40B4-BE49-F238E27FC236}">
                  <a16:creationId xmlns:a16="http://schemas.microsoft.com/office/drawing/2014/main" id="{C8535EE1-A999-4CA1-B8E8-45A0675563D0}"/>
                </a:ext>
              </a:extLst>
            </p:cNvPr>
            <p:cNvCxnSpPr>
              <a:cxnSpLocks/>
            </p:cNvCxnSpPr>
            <p:nvPr userDrawn="1"/>
          </p:nvCxnSpPr>
          <p:spPr>
            <a:xfrm>
              <a:off x="6095999" y="3291971"/>
              <a:ext cx="4292601" cy="0"/>
            </a:xfrm>
            <a:prstGeom prst="line">
              <a:avLst/>
            </a:prstGeom>
            <a:noFill/>
            <a:ln w="3175" cap="flat" cmpd="sng" algn="ctr">
              <a:solidFill>
                <a:schemeClr val="accent2"/>
              </a:solidFill>
              <a:prstDash val="solid"/>
            </a:ln>
            <a:effectLst/>
          </p:spPr>
        </p:cxnSp>
        <p:sp>
          <p:nvSpPr>
            <p:cNvPr id="103" name="Rechthoek 102">
              <a:extLst>
                <a:ext uri="{FF2B5EF4-FFF2-40B4-BE49-F238E27FC236}">
                  <a16:creationId xmlns:a16="http://schemas.microsoft.com/office/drawing/2014/main" id="{F91FD429-FE16-466B-AA1A-C8F7528DB061}"/>
                </a:ext>
              </a:extLst>
            </p:cNvPr>
            <p:cNvSpPr/>
            <p:nvPr userDrawn="1"/>
          </p:nvSpPr>
          <p:spPr>
            <a:xfrm>
              <a:off x="6456020" y="2146590"/>
              <a:ext cx="3932580"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Verwijder de bestaande afbeelding indien nodig met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(voorbeeld hieronder).</a:t>
              </a:r>
              <a:endPar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sp>
          <p:nvSpPr>
            <p:cNvPr id="105" name="Ovaal 104">
              <a:extLst>
                <a:ext uri="{FF2B5EF4-FFF2-40B4-BE49-F238E27FC236}">
                  <a16:creationId xmlns:a16="http://schemas.microsoft.com/office/drawing/2014/main" id="{983AFDEF-FE3A-48B3-8130-8062373DB38B}"/>
                </a:ext>
              </a:extLst>
            </p:cNvPr>
            <p:cNvSpPr>
              <a:spLocks noChangeAspect="1"/>
            </p:cNvSpPr>
            <p:nvPr userDrawn="1"/>
          </p:nvSpPr>
          <p:spPr>
            <a:xfrm>
              <a:off x="6090340" y="3445836"/>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2</a:t>
              </a:r>
            </a:p>
          </p:txBody>
        </p:sp>
        <p:sp>
          <p:nvSpPr>
            <p:cNvPr id="106" name="Rechthoek 105">
              <a:extLst>
                <a:ext uri="{FF2B5EF4-FFF2-40B4-BE49-F238E27FC236}">
                  <a16:creationId xmlns:a16="http://schemas.microsoft.com/office/drawing/2014/main" id="{A0EC1C6E-826A-4AF2-9126-FBDCD78D984E}"/>
                </a:ext>
              </a:extLst>
            </p:cNvPr>
            <p:cNvSpPr/>
            <p:nvPr userDrawn="1"/>
          </p:nvSpPr>
          <p:spPr>
            <a:xfrm>
              <a:off x="6456020" y="3511899"/>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Selecteer de gewenste afbeelding en klip op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‘Invoegen / </a:t>
              </a:r>
              <a:r>
                <a:rPr kumimoji="0" lang="nl-NL" sz="1100" b="1" i="0" u="none" strike="noStrike" kern="0" cap="none" spc="0" normalizeH="0" baseline="0" noProof="0" dirty="0" err="1">
                  <a:ln>
                    <a:noFill/>
                  </a:ln>
                  <a:solidFill>
                    <a:srgbClr val="000000"/>
                  </a:solidFill>
                  <a:effectLst/>
                  <a:uLnTx/>
                  <a:uFillTx/>
                  <a:latin typeface="+mn-lt"/>
                  <a:cs typeface="Segoe UI Light" panose="020B0502040204020203" pitchFamily="34" charset="0"/>
                </a:rPr>
                <a:t>Insert</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grpSp>
          <p:nvGrpSpPr>
            <p:cNvPr id="107" name="Groep 106">
              <a:extLst>
                <a:ext uri="{FF2B5EF4-FFF2-40B4-BE49-F238E27FC236}">
                  <a16:creationId xmlns:a16="http://schemas.microsoft.com/office/drawing/2014/main" id="{00F6B808-F936-4101-A0EF-B1DE298B78C5}"/>
                </a:ext>
              </a:extLst>
            </p:cNvPr>
            <p:cNvGrpSpPr/>
            <p:nvPr userDrawn="1"/>
          </p:nvGrpSpPr>
          <p:grpSpPr>
            <a:xfrm>
              <a:off x="6456020" y="3923988"/>
              <a:ext cx="825500" cy="209550"/>
              <a:chOff x="13504624" y="2482850"/>
              <a:chExt cx="825500" cy="209550"/>
            </a:xfrm>
          </p:grpSpPr>
          <p:sp>
            <p:nvSpPr>
              <p:cNvPr id="141" name="Rechthoek 140">
                <a:extLst>
                  <a:ext uri="{FF2B5EF4-FFF2-40B4-BE49-F238E27FC236}">
                    <a16:creationId xmlns:a16="http://schemas.microsoft.com/office/drawing/2014/main" id="{0FFA0F29-509C-4E8E-B5A6-5D66C8574A23}"/>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80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r>
                  <a:rPr lang="nl-NL" sz="800" b="0" noProof="0" dirty="0">
                    <a:solidFill>
                      <a:schemeClr val="tx1"/>
                    </a:solidFill>
                    <a:latin typeface="Arial" panose="020B0604020202020204" pitchFamily="34" charset="0"/>
                    <a:cs typeface="Arial" panose="020B0604020202020204" pitchFamily="34" charset="0"/>
                  </a:rPr>
                  <a:t>Invoegen</a:t>
                </a:r>
              </a:p>
            </p:txBody>
          </p:sp>
          <p:cxnSp>
            <p:nvCxnSpPr>
              <p:cNvPr id="142" name="Rechte verbindingslijn 141">
                <a:extLst>
                  <a:ext uri="{FF2B5EF4-FFF2-40B4-BE49-F238E27FC236}">
                    <a16:creationId xmlns:a16="http://schemas.microsoft.com/office/drawing/2014/main" id="{B38CFCB9-B8AF-488D-8BD8-970672704894}"/>
                  </a:ext>
                </a:extLst>
              </p:cNvPr>
              <p:cNvCxnSpPr/>
              <p:nvPr userDrawn="1"/>
            </p:nvCxnSpPr>
            <p:spPr>
              <a:xfrm>
                <a:off x="14155269" y="2515250"/>
                <a:ext cx="0" cy="142717"/>
              </a:xfrm>
              <a:prstGeom prst="line">
                <a:avLst/>
              </a:prstGeom>
              <a:noFill/>
              <a:ln w="6350" cap="flat" cmpd="sng" algn="ctr">
                <a:solidFill>
                  <a:srgbClr val="44546A"/>
                </a:solidFill>
                <a:prstDash val="solid"/>
              </a:ln>
              <a:effectLst/>
            </p:spPr>
          </p:cxnSp>
          <p:sp>
            <p:nvSpPr>
              <p:cNvPr id="143" name="Gelijkbenige driehoek 142">
                <a:extLst>
                  <a:ext uri="{FF2B5EF4-FFF2-40B4-BE49-F238E27FC236}">
                    <a16:creationId xmlns:a16="http://schemas.microsoft.com/office/drawing/2014/main" id="{F3FAEB39-79FA-4CD0-A3FD-37CEDDDA924F}"/>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nvGrpSpPr>
            <p:cNvPr id="108" name="Groep 107">
              <a:extLst>
                <a:ext uri="{FF2B5EF4-FFF2-40B4-BE49-F238E27FC236}">
                  <a16:creationId xmlns:a16="http://schemas.microsoft.com/office/drawing/2014/main" id="{9C151F3A-3B71-42AE-BA15-7B50A0D6F25A}"/>
                </a:ext>
              </a:extLst>
            </p:cNvPr>
            <p:cNvGrpSpPr/>
            <p:nvPr userDrawn="1"/>
          </p:nvGrpSpPr>
          <p:grpSpPr>
            <a:xfrm>
              <a:off x="6456020" y="2855664"/>
              <a:ext cx="294789" cy="318834"/>
              <a:chOff x="14466489" y="1001522"/>
              <a:chExt cx="290627" cy="314333"/>
            </a:xfrm>
          </p:grpSpPr>
          <p:sp>
            <p:nvSpPr>
              <p:cNvPr id="135" name="Rechthoek 134">
                <a:extLst>
                  <a:ext uri="{FF2B5EF4-FFF2-40B4-BE49-F238E27FC236}">
                    <a16:creationId xmlns:a16="http://schemas.microsoft.com/office/drawing/2014/main" id="{E7294692-173B-4689-8B41-69204EFE42F9}"/>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36" name="Ovaal 135">
                <a:extLst>
                  <a:ext uri="{FF2B5EF4-FFF2-40B4-BE49-F238E27FC236}">
                    <a16:creationId xmlns:a16="http://schemas.microsoft.com/office/drawing/2014/main" id="{96D5435F-40DC-43D1-B425-12C117CC53B7}"/>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7" name="Vrije vorm: vorm 136">
                <a:extLst>
                  <a:ext uri="{FF2B5EF4-FFF2-40B4-BE49-F238E27FC236}">
                    <a16:creationId xmlns:a16="http://schemas.microsoft.com/office/drawing/2014/main" id="{7AB1FAB2-450C-488C-BBA0-2C1A8A5C84A4}"/>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8" name="Rechthoek: afgeronde hoeken 137">
                <a:extLst>
                  <a:ext uri="{FF2B5EF4-FFF2-40B4-BE49-F238E27FC236}">
                    <a16:creationId xmlns:a16="http://schemas.microsoft.com/office/drawing/2014/main" id="{F6C2FB0F-6E35-49C7-8D0C-7370584AA449}"/>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cxnSp>
            <p:nvCxnSpPr>
              <p:cNvPr id="139" name="Rechte verbindingslijn 138">
                <a:extLst>
                  <a:ext uri="{FF2B5EF4-FFF2-40B4-BE49-F238E27FC236}">
                    <a16:creationId xmlns:a16="http://schemas.microsoft.com/office/drawing/2014/main" id="{81DC98CB-3420-4157-A476-509B1A496D23}"/>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40" name="Rechte verbindingslijn 139">
                <a:extLst>
                  <a:ext uri="{FF2B5EF4-FFF2-40B4-BE49-F238E27FC236}">
                    <a16:creationId xmlns:a16="http://schemas.microsoft.com/office/drawing/2014/main" id="{E23C1BCE-E05B-4F23-9C09-F22122816702}"/>
                  </a:ext>
                </a:extLst>
              </p:cNvPr>
              <p:cNvCxnSpPr>
                <a:cxnSpLocks/>
                <a:stCxn id="138"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109" name="Ovaal 108">
              <a:extLst>
                <a:ext uri="{FF2B5EF4-FFF2-40B4-BE49-F238E27FC236}">
                  <a16:creationId xmlns:a16="http://schemas.microsoft.com/office/drawing/2014/main" id="{2467B621-AC9E-454D-8364-464717FED1FB}"/>
                </a:ext>
              </a:extLst>
            </p:cNvPr>
            <p:cNvSpPr>
              <a:spLocks noChangeAspect="1"/>
            </p:cNvSpPr>
            <p:nvPr userDrawn="1"/>
          </p:nvSpPr>
          <p:spPr>
            <a:xfrm>
              <a:off x="6090340" y="4420889"/>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110" name="Rechthoek 109">
              <a:extLst>
                <a:ext uri="{FF2B5EF4-FFF2-40B4-BE49-F238E27FC236}">
                  <a16:creationId xmlns:a16="http://schemas.microsoft.com/office/drawing/2014/main" id="{1DA47967-DC93-48B1-A486-31C6505F1F2E}"/>
                </a:ext>
              </a:extLst>
            </p:cNvPr>
            <p:cNvSpPr/>
            <p:nvPr userDrawn="1"/>
          </p:nvSpPr>
          <p:spPr>
            <a:xfrm>
              <a:off x="6456020" y="4486953"/>
              <a:ext cx="3932579" cy="433206"/>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Rechter muisklik op </a:t>
              </a:r>
              <a:r>
                <a:rPr kumimoji="0" lang="nl-NL" sz="1100" b="0" i="0" u="none" strike="noStrike" kern="0" cap="none" spc="0" normalizeH="0" baseline="0" noProof="0" dirty="0" err="1">
                  <a:ln>
                    <a:noFill/>
                  </a:ln>
                  <a:solidFill>
                    <a:srgbClr val="000000"/>
                  </a:solidFill>
                  <a:effectLst/>
                  <a:uLnTx/>
                  <a:uFillTx/>
                  <a:latin typeface="+mn-lt"/>
                  <a:cs typeface="Segoe UI Light" panose="020B0502040204020203" pitchFamily="34" charset="0"/>
                </a:rPr>
                <a:t>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de miniweergave aan de linker kant van het scherm en kies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´Dia herstellen / Reset slide´</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111" name="Rechte verbindingslijn 110">
              <a:extLst>
                <a:ext uri="{FF2B5EF4-FFF2-40B4-BE49-F238E27FC236}">
                  <a16:creationId xmlns:a16="http://schemas.microsoft.com/office/drawing/2014/main" id="{1BBEB69A-49BC-4F56-9D72-98CBAF7A1C8A}"/>
                </a:ext>
              </a:extLst>
            </p:cNvPr>
            <p:cNvCxnSpPr>
              <a:cxnSpLocks/>
            </p:cNvCxnSpPr>
            <p:nvPr userDrawn="1"/>
          </p:nvCxnSpPr>
          <p:spPr>
            <a:xfrm>
              <a:off x="6095999" y="4239227"/>
              <a:ext cx="4292601" cy="0"/>
            </a:xfrm>
            <a:prstGeom prst="line">
              <a:avLst/>
            </a:prstGeom>
            <a:noFill/>
            <a:ln w="3175" cap="flat" cmpd="sng" algn="ctr">
              <a:solidFill>
                <a:schemeClr val="accent2"/>
              </a:solidFill>
              <a:prstDash val="solid"/>
            </a:ln>
            <a:effectLst/>
          </p:spPr>
        </p:cxnSp>
        <p:sp>
          <p:nvSpPr>
            <p:cNvPr id="112" name="Rechthoek 111">
              <a:extLst>
                <a:ext uri="{FF2B5EF4-FFF2-40B4-BE49-F238E27FC236}">
                  <a16:creationId xmlns:a16="http://schemas.microsoft.com/office/drawing/2014/main" id="{67AC28BA-F8AB-425A-BA69-C3120ABAEC58}"/>
                </a:ext>
              </a:extLst>
            </p:cNvPr>
            <p:cNvSpPr/>
            <p:nvPr userDrawn="1"/>
          </p:nvSpPr>
          <p:spPr>
            <a:xfrm>
              <a:off x="6460852" y="4946841"/>
              <a:ext cx="1624926" cy="805220"/>
            </a:xfrm>
            <a:prstGeom prst="rect">
              <a:avLst/>
            </a:prstGeom>
            <a:blipFill dpi="0" rotWithShape="1">
              <a:blip r:embed="rId2"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0" bIns="0" numCol="1" spcCol="0" rtlCol="0" fromWordArt="0" anchor="ctr" anchorCtr="0" forceAA="0" compatLnSpc="1">
              <a:prstTxWarp prst="textNoShape">
                <a:avLst/>
              </a:prstTxWarp>
              <a:noAutofit/>
            </a:bodyPr>
            <a:lstStyle/>
            <a:p>
              <a:pPr algn="l"/>
              <a:endParaRPr lang="nl-NL" sz="1000" b="0" i="1" noProof="0" dirty="0">
                <a:solidFill>
                  <a:schemeClr val="tx1"/>
                </a:solidFill>
              </a:endParaRPr>
            </a:p>
          </p:txBody>
        </p:sp>
        <p:sp>
          <p:nvSpPr>
            <p:cNvPr id="114" name="Rechthoek 113">
              <a:extLst>
                <a:ext uri="{FF2B5EF4-FFF2-40B4-BE49-F238E27FC236}">
                  <a16:creationId xmlns:a16="http://schemas.microsoft.com/office/drawing/2014/main" id="{C1A04312-B8FE-47D6-AC5F-3BD0F654DCEC}"/>
                </a:ext>
              </a:extLst>
            </p:cNvPr>
            <p:cNvSpPr/>
            <p:nvPr userDrawn="1"/>
          </p:nvSpPr>
          <p:spPr>
            <a:xfrm>
              <a:off x="7312805" y="5338122"/>
              <a:ext cx="1176476"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15" name="Rechthoek 114">
              <a:extLst>
                <a:ext uri="{FF2B5EF4-FFF2-40B4-BE49-F238E27FC236}">
                  <a16:creationId xmlns:a16="http://schemas.microsoft.com/office/drawing/2014/main" id="{07202F7F-F330-4FC3-BEEA-7D018142BAF0}"/>
                </a:ext>
              </a:extLst>
            </p:cNvPr>
            <p:cNvSpPr/>
            <p:nvPr userDrawn="1"/>
          </p:nvSpPr>
          <p:spPr>
            <a:xfrm>
              <a:off x="7334769" y="5649511"/>
              <a:ext cx="1145758" cy="261256"/>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nvGrpSpPr>
            <p:cNvPr id="116" name="Groep 115">
              <a:extLst>
                <a:ext uri="{FF2B5EF4-FFF2-40B4-BE49-F238E27FC236}">
                  <a16:creationId xmlns:a16="http://schemas.microsoft.com/office/drawing/2014/main" id="{E6E6011C-8062-4952-97D0-EB86F137C242}"/>
                </a:ext>
              </a:extLst>
            </p:cNvPr>
            <p:cNvGrpSpPr/>
            <p:nvPr userDrawn="1"/>
          </p:nvGrpSpPr>
          <p:grpSpPr>
            <a:xfrm>
              <a:off x="7394755" y="5403624"/>
              <a:ext cx="155951" cy="131922"/>
              <a:chOff x="12968658" y="3354141"/>
              <a:chExt cx="404800" cy="342430"/>
            </a:xfrm>
          </p:grpSpPr>
          <p:sp>
            <p:nvSpPr>
              <p:cNvPr id="129" name="Rechthoek: afgeronde hoeken 128">
                <a:extLst>
                  <a:ext uri="{FF2B5EF4-FFF2-40B4-BE49-F238E27FC236}">
                    <a16:creationId xmlns:a16="http://schemas.microsoft.com/office/drawing/2014/main" id="{4859B19F-5716-4618-B2CB-B32F0AA94ED9}"/>
                  </a:ext>
                </a:extLst>
              </p:cNvPr>
              <p:cNvSpPr/>
              <p:nvPr userDrawn="1"/>
            </p:nvSpPr>
            <p:spPr>
              <a:xfrm>
                <a:off x="12968658" y="3354141"/>
                <a:ext cx="404800" cy="342430"/>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30" name="Rechthoek 129">
                <a:extLst>
                  <a:ext uri="{FF2B5EF4-FFF2-40B4-BE49-F238E27FC236}">
                    <a16:creationId xmlns:a16="http://schemas.microsoft.com/office/drawing/2014/main" id="{4BAF07D4-F9B7-4583-B28F-1E2F6F5808EB}"/>
                  </a:ext>
                </a:extLst>
              </p:cNvPr>
              <p:cNvSpPr/>
              <p:nvPr userDrawn="1"/>
            </p:nvSpPr>
            <p:spPr>
              <a:xfrm>
                <a:off x="13024992" y="3401157"/>
                <a:ext cx="305209" cy="41562"/>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1" name="Rechthoek 130">
                <a:extLst>
                  <a:ext uri="{FF2B5EF4-FFF2-40B4-BE49-F238E27FC236}">
                    <a16:creationId xmlns:a16="http://schemas.microsoft.com/office/drawing/2014/main" id="{747A2D61-5323-43DA-888C-02E8C623CAA9}"/>
                  </a:ext>
                </a:extLst>
              </p:cNvPr>
              <p:cNvSpPr/>
              <p:nvPr userDrawn="1"/>
            </p:nvSpPr>
            <p:spPr>
              <a:xfrm>
                <a:off x="13025005" y="3471560"/>
                <a:ext cx="118776" cy="181689"/>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2" name="Rechthoek 131">
                <a:extLst>
                  <a:ext uri="{FF2B5EF4-FFF2-40B4-BE49-F238E27FC236}">
                    <a16:creationId xmlns:a16="http://schemas.microsoft.com/office/drawing/2014/main" id="{333BBB92-5271-4072-9497-6C98C9AB1695}"/>
                  </a:ext>
                </a:extLst>
              </p:cNvPr>
              <p:cNvSpPr/>
              <p:nvPr userDrawn="1"/>
            </p:nvSpPr>
            <p:spPr>
              <a:xfrm>
                <a:off x="13180632" y="3481971"/>
                <a:ext cx="13527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3" name="Rechthoek 132">
                <a:extLst>
                  <a:ext uri="{FF2B5EF4-FFF2-40B4-BE49-F238E27FC236}">
                    <a16:creationId xmlns:a16="http://schemas.microsoft.com/office/drawing/2014/main" id="{E97ECC9C-2120-47DA-A1CC-7F097F2BAAAB}"/>
                  </a:ext>
                </a:extLst>
              </p:cNvPr>
              <p:cNvSpPr/>
              <p:nvPr userDrawn="1"/>
            </p:nvSpPr>
            <p:spPr>
              <a:xfrm>
                <a:off x="13180718" y="3554791"/>
                <a:ext cx="6941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4" name="Rechthoek 133">
                <a:extLst>
                  <a:ext uri="{FF2B5EF4-FFF2-40B4-BE49-F238E27FC236}">
                    <a16:creationId xmlns:a16="http://schemas.microsoft.com/office/drawing/2014/main" id="{C5254D64-F3F3-43CD-A061-81B4D03A3A6F}"/>
                  </a:ext>
                </a:extLst>
              </p:cNvPr>
              <p:cNvSpPr/>
              <p:nvPr userDrawn="1"/>
            </p:nvSpPr>
            <p:spPr>
              <a:xfrm>
                <a:off x="13180811" y="3627619"/>
                <a:ext cx="6941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nvGrpSpPr>
            <p:cNvPr id="117" name="Groep 116">
              <a:extLst>
                <a:ext uri="{FF2B5EF4-FFF2-40B4-BE49-F238E27FC236}">
                  <a16:creationId xmlns:a16="http://schemas.microsoft.com/office/drawing/2014/main" id="{33E6202F-D1B9-4001-829B-1F9BC25D2687}"/>
                </a:ext>
              </a:extLst>
            </p:cNvPr>
            <p:cNvGrpSpPr/>
            <p:nvPr userDrawn="1"/>
          </p:nvGrpSpPr>
          <p:grpSpPr>
            <a:xfrm>
              <a:off x="7375200" y="5702947"/>
              <a:ext cx="166739" cy="218963"/>
              <a:chOff x="12940828" y="3950597"/>
              <a:chExt cx="432813" cy="568367"/>
            </a:xfrm>
          </p:grpSpPr>
          <p:grpSp>
            <p:nvGrpSpPr>
              <p:cNvPr id="121" name="Groep 120">
                <a:extLst>
                  <a:ext uri="{FF2B5EF4-FFF2-40B4-BE49-F238E27FC236}">
                    <a16:creationId xmlns:a16="http://schemas.microsoft.com/office/drawing/2014/main" id="{879A8B81-43A6-4EEF-8DBB-6D9F1E2278E5}"/>
                  </a:ext>
                </a:extLst>
              </p:cNvPr>
              <p:cNvGrpSpPr/>
              <p:nvPr userDrawn="1"/>
            </p:nvGrpSpPr>
            <p:grpSpPr>
              <a:xfrm>
                <a:off x="13000382" y="4006891"/>
                <a:ext cx="373259" cy="315747"/>
                <a:chOff x="12968836" y="3354170"/>
                <a:chExt cx="404806" cy="342433"/>
              </a:xfrm>
            </p:grpSpPr>
            <p:sp>
              <p:nvSpPr>
                <p:cNvPr id="123" name="Rechthoek: afgeronde hoeken 122">
                  <a:extLst>
                    <a:ext uri="{FF2B5EF4-FFF2-40B4-BE49-F238E27FC236}">
                      <a16:creationId xmlns:a16="http://schemas.microsoft.com/office/drawing/2014/main" id="{F1DEFA56-8996-4E89-8962-8134A0EAE25A}"/>
                    </a:ext>
                  </a:extLst>
                </p:cNvPr>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24" name="Rechthoek 123">
                  <a:extLst>
                    <a:ext uri="{FF2B5EF4-FFF2-40B4-BE49-F238E27FC236}">
                      <a16:creationId xmlns:a16="http://schemas.microsoft.com/office/drawing/2014/main" id="{70DE2D24-199C-446A-88CB-73142B67DE97}"/>
                    </a:ext>
                  </a:extLst>
                </p:cNvPr>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5" name="Rechthoek 124">
                  <a:extLst>
                    <a:ext uri="{FF2B5EF4-FFF2-40B4-BE49-F238E27FC236}">
                      <a16:creationId xmlns:a16="http://schemas.microsoft.com/office/drawing/2014/main" id="{D3449182-8E03-4299-8DED-1155FFEBE4D2}"/>
                    </a:ext>
                  </a:extLst>
                </p:cNvPr>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6" name="Rechthoek 125">
                  <a:extLst>
                    <a:ext uri="{FF2B5EF4-FFF2-40B4-BE49-F238E27FC236}">
                      <a16:creationId xmlns:a16="http://schemas.microsoft.com/office/drawing/2014/main" id="{AA465BAA-FB0E-4D37-BEB4-C9049DB325AB}"/>
                    </a:ext>
                  </a:extLst>
                </p:cNvPr>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7" name="Rechthoek 126">
                  <a:extLst>
                    <a:ext uri="{FF2B5EF4-FFF2-40B4-BE49-F238E27FC236}">
                      <a16:creationId xmlns:a16="http://schemas.microsoft.com/office/drawing/2014/main" id="{D525D1F6-BF6A-4C9F-9FBB-F60D9BF6D67E}"/>
                    </a:ext>
                  </a:extLst>
                </p:cNvPr>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8" name="Rechthoek 127">
                  <a:extLst>
                    <a:ext uri="{FF2B5EF4-FFF2-40B4-BE49-F238E27FC236}">
                      <a16:creationId xmlns:a16="http://schemas.microsoft.com/office/drawing/2014/main" id="{6605A51D-FB8B-487F-BE05-4E838B38FAA2}"/>
                    </a:ext>
                  </a:extLst>
                </p:cNvPr>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sp>
            <p:nvSpPr>
              <p:cNvPr id="122" name="Boog 121">
                <a:extLst>
                  <a:ext uri="{FF2B5EF4-FFF2-40B4-BE49-F238E27FC236}">
                    <a16:creationId xmlns:a16="http://schemas.microsoft.com/office/drawing/2014/main" id="{076A910D-4330-40E3-A918-92116CF546A1}"/>
                  </a:ext>
                </a:extLst>
              </p:cNvPr>
              <p:cNvSpPr/>
              <p:nvPr userDrawn="1"/>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lstStyle/>
              <a:p>
                <a:pPr algn="ctr"/>
                <a:endParaRPr lang="nl-NL" noProof="0" dirty="0"/>
              </a:p>
            </p:txBody>
          </p:sp>
        </p:grpSp>
        <p:sp>
          <p:nvSpPr>
            <p:cNvPr id="118" name="Tekstvak 117">
              <a:extLst>
                <a:ext uri="{FF2B5EF4-FFF2-40B4-BE49-F238E27FC236}">
                  <a16:creationId xmlns:a16="http://schemas.microsoft.com/office/drawing/2014/main" id="{AB39F992-DBBB-416A-B8B9-69ADF5B9372D}"/>
                </a:ext>
              </a:extLst>
            </p:cNvPr>
            <p:cNvSpPr txBox="1"/>
            <p:nvPr userDrawn="1"/>
          </p:nvSpPr>
          <p:spPr>
            <a:xfrm>
              <a:off x="7553169" y="5377232"/>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dirty="0">
                  <a:solidFill>
                    <a:schemeClr val="tx1"/>
                  </a:solidFill>
                  <a:latin typeface="Arial" panose="020B0604020202020204" pitchFamily="34" charset="0"/>
                  <a:ea typeface="+mn-ea"/>
                  <a:cs typeface="Arial" panose="020B0604020202020204" pitchFamily="34" charset="0"/>
                </a:rPr>
                <a:t>Indeling</a:t>
              </a:r>
            </a:p>
          </p:txBody>
        </p:sp>
        <p:sp>
          <p:nvSpPr>
            <p:cNvPr id="119" name="Tekstvak 118">
              <a:extLst>
                <a:ext uri="{FF2B5EF4-FFF2-40B4-BE49-F238E27FC236}">
                  <a16:creationId xmlns:a16="http://schemas.microsoft.com/office/drawing/2014/main" id="{25CE84CD-5213-4A2E-871F-BD6F258C9331}"/>
                </a:ext>
              </a:extLst>
            </p:cNvPr>
            <p:cNvSpPr txBox="1"/>
            <p:nvPr userDrawn="1"/>
          </p:nvSpPr>
          <p:spPr>
            <a:xfrm>
              <a:off x="7539740" y="5698358"/>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dirty="0">
                  <a:solidFill>
                    <a:schemeClr val="tx1"/>
                  </a:solidFill>
                  <a:latin typeface="Arial" panose="020B0604020202020204" pitchFamily="34" charset="0"/>
                  <a:ea typeface="+mn-ea"/>
                  <a:cs typeface="Arial" panose="020B0604020202020204" pitchFamily="34" charset="0"/>
                </a:rPr>
                <a:t>Dia herstellen</a:t>
              </a:r>
            </a:p>
          </p:txBody>
        </p:sp>
        <p:pic>
          <p:nvPicPr>
            <p:cNvPr id="120" name="Picture 3">
              <a:extLst>
                <a:ext uri="{FF2B5EF4-FFF2-40B4-BE49-F238E27FC236}">
                  <a16:creationId xmlns:a16="http://schemas.microsoft.com/office/drawing/2014/main" id="{C5C40FFF-327E-436B-9D74-8EC753A2DB78}"/>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8365442" y="5785058"/>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87" name="Titel">
            <a:extLst>
              <a:ext uri="{FF2B5EF4-FFF2-40B4-BE49-F238E27FC236}">
                <a16:creationId xmlns:a16="http://schemas.microsoft.com/office/drawing/2014/main" id="{67CD20C4-7145-40CE-A355-AA28D8AD4B92}"/>
              </a:ext>
            </a:extLst>
          </p:cNvPr>
          <p:cNvSpPr txBox="1"/>
          <p:nvPr userDrawn="1"/>
        </p:nvSpPr>
        <p:spPr>
          <a:xfrm>
            <a:off x="371476" y="296863"/>
            <a:ext cx="10108030" cy="707886"/>
          </a:xfrm>
          <a:prstGeom prst="rect">
            <a:avLst/>
          </a:prstGeom>
          <a:noFill/>
        </p:spPr>
        <p:txBody>
          <a:bodyPr wrap="square" rtlCol="0">
            <a:spAutoFit/>
          </a:bodyPr>
          <a:lstStyle>
            <a:defPPr>
              <a:defRPr lang="nl-NL"/>
            </a:defPPr>
          </a:lstStyle>
          <a:p>
            <a:pPr lvl="0"/>
            <a:r>
              <a:rPr lang="nl-NL" sz="4000" b="1" noProof="0" dirty="0">
                <a:latin typeface="+mj-lt"/>
              </a:rPr>
              <a:t>Handleiding (verkort)</a:t>
            </a:r>
          </a:p>
        </p:txBody>
      </p:sp>
    </p:spTree>
    <p:extLst>
      <p:ext uri="{BB962C8B-B14F-4D97-AF65-F5344CB8AC3E}">
        <p14:creationId xmlns:p14="http://schemas.microsoft.com/office/powerpoint/2010/main" val="4060861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dia 02">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96863"/>
            <a:ext cx="5645149" cy="2395967"/>
          </a:xfrm>
        </p:spPr>
        <p:txBody>
          <a:bodyPr anchor="t"/>
          <a:lstStyle>
            <a:lvl1pPr algn="l">
              <a:lnSpc>
                <a:spcPct val="85000"/>
              </a:lnSpc>
              <a:defRPr sz="6000" spc="-120" baseline="0">
                <a:solidFill>
                  <a:schemeClr val="tx1"/>
                </a:solidFill>
              </a:defRPr>
            </a:lvl1pPr>
          </a:lstStyle>
          <a:p>
            <a:r>
              <a:rPr lang="nl-NL" noProof="0"/>
              <a:t>Klik om stijl te bewerken</a:t>
            </a:r>
          </a:p>
        </p:txBody>
      </p:sp>
      <p:sp>
        <p:nvSpPr>
          <p:cNvPr id="3" name="Ondertitel 2">
            <a:extLst>
              <a:ext uri="{FF2B5EF4-FFF2-40B4-BE49-F238E27FC236}">
                <a16:creationId xmlns:a16="http://schemas.microsoft.com/office/drawing/2014/main" id="{541C6C6D-C3CA-4FC9-A485-7EAAB57E787A}"/>
              </a:ext>
            </a:extLst>
          </p:cNvPr>
          <p:cNvSpPr>
            <a:spLocks noGrp="1"/>
          </p:cNvSpPr>
          <p:nvPr>
            <p:ph type="subTitle" idx="1"/>
          </p:nvPr>
        </p:nvSpPr>
        <p:spPr>
          <a:xfrm>
            <a:off x="374650" y="2699255"/>
            <a:ext cx="5645149" cy="3430083"/>
          </a:xfrm>
        </p:spPr>
        <p:txBody>
          <a:bodyPr>
            <a:normAutofit/>
          </a:bodyPr>
          <a:lstStyle>
            <a:lvl1pPr marL="0" indent="0" algn="l">
              <a:buNone/>
              <a:defRPr sz="3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a:p>
        </p:txBody>
      </p:sp>
      <p:sp>
        <p:nvSpPr>
          <p:cNvPr id="10" name="Tijdelijke aanduiding voor tekst 26">
            <a:extLst>
              <a:ext uri="{FF2B5EF4-FFF2-40B4-BE49-F238E27FC236}">
                <a16:creationId xmlns:a16="http://schemas.microsoft.com/office/drawing/2014/main" id="{41AB786A-2A3B-4717-89E5-8E35FE4DBEC0}"/>
              </a:ext>
            </a:extLst>
          </p:cNvPr>
          <p:cNvSpPr>
            <a:spLocks noGrp="1"/>
          </p:cNvSpPr>
          <p:nvPr>
            <p:ph type="body" sz="quarter" idx="14"/>
          </p:nvPr>
        </p:nvSpPr>
        <p:spPr>
          <a:xfrm>
            <a:off x="9056685" y="5896036"/>
            <a:ext cx="2750400" cy="571690"/>
          </a:xfrm>
          <a:blipFill dpi="0" rotWithShape="1">
            <a:blip r:embed="rId2" cstate="email">
              <a:extLst>
                <a:ext uri="{28A0092B-C50C-407E-A947-70E740481C1C}">
                  <a14:useLocalDpi xmlns:a14="http://schemas.microsoft.com/office/drawing/2010/main"/>
                </a:ext>
              </a:extLst>
            </a:blip>
            <a:srcRect/>
            <a:stretch>
              <a:fillRect/>
            </a:stretch>
          </a:blipFill>
        </p:spPr>
        <p:txBody>
          <a:bodyPr rIns="4068000">
            <a:normAutofit/>
          </a:bodyPr>
          <a:lstStyle>
            <a:lvl1pPr marL="0" indent="0">
              <a:buNone/>
              <a:defRPr sz="100">
                <a:solidFill>
                  <a:srgbClr val="E6E6E6"/>
                </a:solidFill>
              </a:defRPr>
            </a:lvl1pPr>
          </a:lstStyle>
          <a:p>
            <a:pPr lvl="0"/>
            <a:r>
              <a:rPr lang="nl-NL" noProof="0"/>
              <a:t>Klikken om de tekststijl van het model te bewerken</a:t>
            </a:r>
          </a:p>
        </p:txBody>
      </p:sp>
      <p:sp>
        <p:nvSpPr>
          <p:cNvPr id="11" name="Tijdelijke aanduiding voor afbeelding 24">
            <a:extLst>
              <a:ext uri="{FF2B5EF4-FFF2-40B4-BE49-F238E27FC236}">
                <a16:creationId xmlns:a16="http://schemas.microsoft.com/office/drawing/2014/main" id="{26E3DA42-E656-4206-A24B-B5FAE257CFB5}"/>
              </a:ext>
            </a:extLst>
          </p:cNvPr>
          <p:cNvSpPr>
            <a:spLocks noGrp="1"/>
          </p:cNvSpPr>
          <p:nvPr>
            <p:ph type="pic" sz="quarter" idx="13"/>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tx1"/>
                </a:solidFill>
              </a:defRPr>
            </a:lvl1pPr>
          </a:lstStyle>
          <a:p>
            <a:fld id="{40E8DCF3-56A4-46E1-9EBC-EA613906C72E}" type="datetime1">
              <a:rPr lang="nl-NL" noProof="0" smtClean="0"/>
              <a:t>19-9-2023</a:t>
            </a:fld>
            <a:endParaRPr lang="nl-NL" noProof="0"/>
          </a:p>
        </p:txBody>
      </p:sp>
      <p:sp>
        <p:nvSpPr>
          <p:cNvPr id="13" name="Logo">
            <a:extLst>
              <a:ext uri="{FF2B5EF4-FFF2-40B4-BE49-F238E27FC236}">
                <a16:creationId xmlns:a16="http://schemas.microsoft.com/office/drawing/2014/main" id="{60F18813-55E5-408E-8ACE-F31156719ED0}"/>
              </a:ext>
            </a:extLst>
          </p:cNvPr>
          <p:cNvSpPr>
            <a:spLocks noGrp="1"/>
          </p:cNvSpPr>
          <p:nvPr>
            <p:ph type="body" sz="quarter" idx="15"/>
          </p:nvPr>
        </p:nvSpPr>
        <p:spPr>
          <a:xfrm>
            <a:off x="9056685" y="5896036"/>
            <a:ext cx="2750400" cy="571690"/>
          </a:xfrm>
          <a:blipFill dpi="0" rotWithShape="1">
            <a:blip r:embed="rId2" cstate="email">
              <a:extLst>
                <a:ext uri="{28A0092B-C50C-407E-A947-70E740481C1C}">
                  <a14:useLocalDpi xmlns:a14="http://schemas.microsoft.com/office/drawing/2010/main"/>
                </a:ext>
              </a:extLst>
            </a:blip>
            <a:srcRect/>
            <a:stretch>
              <a:fillRect/>
            </a:stretch>
          </a:blipFill>
        </p:spPr>
        <p:txBody>
          <a:bodyPr lIns="3600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3069318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eldia 03">
    <p:bg>
      <p:bgPr>
        <a:solidFill>
          <a:schemeClr val="accent1"/>
        </a:solidFill>
        <a:effectLst/>
      </p:bgPr>
    </p:bg>
    <p:spTree>
      <p:nvGrpSpPr>
        <p:cNvPr id="1" name=""/>
        <p:cNvGrpSpPr/>
        <p:nvPr/>
      </p:nvGrpSpPr>
      <p:grpSpPr>
        <a:xfrm>
          <a:off x="0" y="0"/>
          <a:ext cx="0" cy="0"/>
          <a:chOff x="0" y="0"/>
          <a:chExt cx="0" cy="0"/>
        </a:xfrm>
      </p:grpSpPr>
      <p:pic>
        <p:nvPicPr>
          <p:cNvPr id="18" name="Vormentaal">
            <a:extLst>
              <a:ext uri="{FF2B5EF4-FFF2-40B4-BE49-F238E27FC236}">
                <a16:creationId xmlns:a16="http://schemas.microsoft.com/office/drawing/2014/main" id="{E44F29B4-B10E-4A7C-9AA2-62C4B57A53A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6" y="3001962"/>
            <a:ext cx="8676000" cy="2484000"/>
          </a:xfrm>
        </p:spPr>
        <p:txBody>
          <a:bodyPr anchor="b"/>
          <a:lstStyle>
            <a:lvl1pPr algn="l">
              <a:lnSpc>
                <a:spcPct val="85000"/>
              </a:lnSpc>
              <a:defRPr sz="6000" spc="-120" baseline="0"/>
            </a:lvl1pPr>
          </a:lstStyle>
          <a:p>
            <a:r>
              <a:rPr lang="nl-NL" noProof="0"/>
              <a:t>Klik om stijl te bewerken</a:t>
            </a:r>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p>
            <a:r>
              <a:rPr lang="nl-NL" noProof="0"/>
              <a:t>Onderwerp van de presentatie</a:t>
            </a:r>
          </a:p>
        </p:txBody>
      </p:sp>
      <p:grpSp>
        <p:nvGrpSpPr>
          <p:cNvPr id="10" name="Logo">
            <a:extLst>
              <a:ext uri="{FF2B5EF4-FFF2-40B4-BE49-F238E27FC236}">
                <a16:creationId xmlns:a16="http://schemas.microsoft.com/office/drawing/2014/main" id="{0A063B09-27A8-4B81-9B57-D8FFCF678BA4}"/>
              </a:ext>
            </a:extLst>
          </p:cNvPr>
          <p:cNvGrpSpPr>
            <a:grpSpLocks noChangeAspect="1"/>
          </p:cNvGrpSpPr>
          <p:nvPr userDrawn="1"/>
        </p:nvGrpSpPr>
        <p:grpSpPr>
          <a:xfrm>
            <a:off x="9056685" y="5896036"/>
            <a:ext cx="2750453" cy="571690"/>
            <a:chOff x="4033837" y="3000375"/>
            <a:chExt cx="2429593" cy="504996"/>
          </a:xfrm>
          <a:solidFill>
            <a:schemeClr val="tx1"/>
          </a:solidFill>
        </p:grpSpPr>
        <p:sp>
          <p:nvSpPr>
            <p:cNvPr id="11" name="Vrije vorm: vorm 10">
              <a:extLst>
                <a:ext uri="{FF2B5EF4-FFF2-40B4-BE49-F238E27FC236}">
                  <a16:creationId xmlns:a16="http://schemas.microsoft.com/office/drawing/2014/main" id="{BA37A059-A239-4E52-8A9D-E17AA516807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lIns="0" tIns="0" rIns="0" bIns="0" rtlCol="0" anchor="ctr"/>
            <a:lstStyle/>
            <a:p>
              <a:endParaRPr lang="nl-NL" noProof="0"/>
            </a:p>
          </p:txBody>
        </p:sp>
        <p:sp>
          <p:nvSpPr>
            <p:cNvPr id="12" name="Vrije vorm: vorm 11">
              <a:extLst>
                <a:ext uri="{FF2B5EF4-FFF2-40B4-BE49-F238E27FC236}">
                  <a16:creationId xmlns:a16="http://schemas.microsoft.com/office/drawing/2014/main" id="{16133F7D-BC85-4324-A4F5-5D35A7A759B6}"/>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lIns="0" tIns="0" rIns="0" bIns="0" rtlCol="0" anchor="ctr"/>
            <a:lstStyle/>
            <a:p>
              <a:endParaRPr lang="nl-NL" noProof="0"/>
            </a:p>
          </p:txBody>
        </p:sp>
        <p:sp>
          <p:nvSpPr>
            <p:cNvPr id="13" name="Vrije vorm: vorm 12">
              <a:extLst>
                <a:ext uri="{FF2B5EF4-FFF2-40B4-BE49-F238E27FC236}">
                  <a16:creationId xmlns:a16="http://schemas.microsoft.com/office/drawing/2014/main" id="{B14D7D93-0806-4001-A659-50467AAAF4C2}"/>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lIns="0" tIns="0" rIns="0" bIns="0" rtlCol="0" anchor="ctr"/>
            <a:lstStyle/>
            <a:p>
              <a:endParaRPr lang="nl-NL" noProof="0"/>
            </a:p>
          </p:txBody>
        </p:sp>
        <p:sp>
          <p:nvSpPr>
            <p:cNvPr id="14" name="Vrije vorm: vorm 13">
              <a:extLst>
                <a:ext uri="{FF2B5EF4-FFF2-40B4-BE49-F238E27FC236}">
                  <a16:creationId xmlns:a16="http://schemas.microsoft.com/office/drawing/2014/main" id="{D1B30E15-CE1E-40C2-B3D2-3C439183C0D0}"/>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lIns="0" tIns="0" rIns="0" bIns="0" rtlCol="0" anchor="ctr"/>
            <a:lstStyle/>
            <a:p>
              <a:endParaRPr lang="nl-NL" noProof="0"/>
            </a:p>
          </p:txBody>
        </p:sp>
        <p:sp>
          <p:nvSpPr>
            <p:cNvPr id="15" name="Vrije vorm: vorm 14">
              <a:extLst>
                <a:ext uri="{FF2B5EF4-FFF2-40B4-BE49-F238E27FC236}">
                  <a16:creationId xmlns:a16="http://schemas.microsoft.com/office/drawing/2014/main" id="{164A2669-414D-48BD-AB98-B02F2C9EE3B5}"/>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lIns="0" tIns="0" rIns="0" bIns="0" rtlCol="0" anchor="ctr"/>
            <a:lstStyle/>
            <a:p>
              <a:endParaRPr lang="nl-NL" noProof="0"/>
            </a:p>
          </p:txBody>
        </p:sp>
        <p:sp>
          <p:nvSpPr>
            <p:cNvPr id="16" name="Vrije vorm: vorm 15">
              <a:extLst>
                <a:ext uri="{FF2B5EF4-FFF2-40B4-BE49-F238E27FC236}">
                  <a16:creationId xmlns:a16="http://schemas.microsoft.com/office/drawing/2014/main" id="{DAB275AD-8ABF-4D9B-94E3-9375F03BA6DA}"/>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lIns="0" tIns="0" rIns="0" bIns="0" rtlCol="0" anchor="ctr"/>
            <a:lstStyle/>
            <a:p>
              <a:endParaRPr lang="nl-NL" noProof="0"/>
            </a:p>
          </p:txBody>
        </p:sp>
        <p:sp>
          <p:nvSpPr>
            <p:cNvPr id="17" name="Vrije vorm: vorm 16">
              <a:extLst>
                <a:ext uri="{FF2B5EF4-FFF2-40B4-BE49-F238E27FC236}">
                  <a16:creationId xmlns:a16="http://schemas.microsoft.com/office/drawing/2014/main" id="{78D2EA3F-676A-4083-9C45-16E717D51C13}"/>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lIns="0" tIns="0" rIns="0" bIns="0" rtlCol="0" anchor="ctr"/>
            <a:lstStyle/>
            <a:p>
              <a:endParaRPr lang="nl-NL" noProof="0"/>
            </a:p>
          </p:txBody>
        </p:sp>
      </p:gr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tx1"/>
                </a:solidFill>
              </a:defRPr>
            </a:lvl1pPr>
          </a:lstStyle>
          <a:p>
            <a:fld id="{21860599-687F-493C-A523-B4769D1A9902}" type="datetime1">
              <a:rPr lang="nl-NL" noProof="0" smtClean="0"/>
              <a:t>19-9-2023</a:t>
            </a:fld>
            <a:endParaRPr lang="nl-NL" noProof="0"/>
          </a:p>
        </p:txBody>
      </p:sp>
    </p:spTree>
    <p:extLst>
      <p:ext uri="{BB962C8B-B14F-4D97-AF65-F5344CB8AC3E}">
        <p14:creationId xmlns:p14="http://schemas.microsoft.com/office/powerpoint/2010/main" val="41350539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Inhoudsopgave 01">
    <p:spTree>
      <p:nvGrpSpPr>
        <p:cNvPr id="1" name=""/>
        <p:cNvGrpSpPr/>
        <p:nvPr/>
      </p:nvGrpSpPr>
      <p:grpSpPr>
        <a:xfrm>
          <a:off x="0" y="0"/>
          <a:ext cx="0" cy="0"/>
          <a:chOff x="0" y="0"/>
          <a:chExt cx="0" cy="0"/>
        </a:xfrm>
      </p:grpSpPr>
      <p:pic>
        <p:nvPicPr>
          <p:cNvPr id="10" name="Vormentaal">
            <a:extLst>
              <a:ext uri="{FF2B5EF4-FFF2-40B4-BE49-F238E27FC236}">
                <a16:creationId xmlns:a16="http://schemas.microsoft.com/office/drawing/2014/main" id="{610CCB28-A748-4AA9-A239-EEA4BBF0E69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0260000" cy="1160403"/>
          </a:xfrm>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numCol="2" spcCol="180000">
            <a:noAutofit/>
          </a:bodyPr>
          <a:lstStyle>
            <a:lvl1pPr marL="648000" indent="-648000">
              <a:spcBef>
                <a:spcPts val="2800"/>
              </a:spcBef>
              <a:buFont typeface="+mj-lt"/>
              <a:buAutoNum type="arabicPeriod"/>
              <a:defRPr sz="3000" b="1">
                <a:solidFill>
                  <a:schemeClr val="tx1"/>
                </a:solidFill>
              </a:defRPr>
            </a:lvl1pPr>
            <a:lvl2pPr marL="648000" indent="0">
              <a:spcBef>
                <a:spcPts val="200"/>
              </a:spcBef>
              <a:buFont typeface="+mj-lt"/>
              <a:buNone/>
              <a:defRPr sz="1800">
                <a:solidFill>
                  <a:schemeClr val="tx1"/>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5DD8805B-C73B-4907-9377-FC5FEFF5C94B}" type="datetime1">
              <a:rPr lang="nl-NL" noProof="0" smtClean="0"/>
              <a:t>19-9-2023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Tree>
    <p:extLst>
      <p:ext uri="{BB962C8B-B14F-4D97-AF65-F5344CB8AC3E}">
        <p14:creationId xmlns:p14="http://schemas.microsoft.com/office/powerpoint/2010/main" val="23673880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Inhoudsopgave 02">
    <p:bg>
      <p:bgPr>
        <a:solidFill>
          <a:schemeClr val="tx1"/>
        </a:solidFill>
        <a:effectLst/>
      </p:bgPr>
    </p:bg>
    <p:spTree>
      <p:nvGrpSpPr>
        <p:cNvPr id="1" name=""/>
        <p:cNvGrpSpPr/>
        <p:nvPr/>
      </p:nvGrpSpPr>
      <p:grpSpPr>
        <a:xfrm>
          <a:off x="0" y="0"/>
          <a:ext cx="0" cy="0"/>
          <a:chOff x="0" y="0"/>
          <a:chExt cx="0" cy="0"/>
        </a:xfrm>
      </p:grpSpPr>
      <p:pic>
        <p:nvPicPr>
          <p:cNvPr id="8" name="Vormentaal">
            <a:extLst>
              <a:ext uri="{FF2B5EF4-FFF2-40B4-BE49-F238E27FC236}">
                <a16:creationId xmlns:a16="http://schemas.microsoft.com/office/drawing/2014/main" id="{EAAEE556-E267-4E86-B8C7-B4E44525464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296863"/>
            <a:ext cx="10260000" cy="1160403"/>
          </a:xfrm>
        </p:spPr>
        <p:txBody>
          <a:bodyPr/>
          <a:lstStyle>
            <a:lvl1pPr>
              <a:defRPr>
                <a:solidFill>
                  <a:schemeClr val="accent1"/>
                </a:solidFill>
              </a:defRPr>
            </a:lvl1p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numCol="2" spcCol="180000">
            <a:noAutofit/>
          </a:bodyPr>
          <a:lstStyle>
            <a:lvl1pPr marL="648000" indent="-648000">
              <a:spcBef>
                <a:spcPts val="2800"/>
              </a:spcBef>
              <a:buClr>
                <a:schemeClr val="accent1"/>
              </a:buClr>
              <a:buFont typeface="+mj-lt"/>
              <a:buAutoNum type="arabicPeriod"/>
              <a:defRPr sz="3000" b="1">
                <a:solidFill>
                  <a:schemeClr val="accent3"/>
                </a:solidFill>
              </a:defRPr>
            </a:lvl1pPr>
            <a:lvl2pPr marL="648000" indent="0">
              <a:spcBef>
                <a:spcPts val="200"/>
              </a:spcBef>
              <a:buFont typeface="+mj-lt"/>
              <a:buNone/>
              <a:defRPr sz="1800">
                <a:solidFill>
                  <a:schemeClr val="accent3"/>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3F8924F-0B7B-4710-AD11-E918B7D7DC34}" type="datetime1">
              <a:rPr lang="nl-NL" noProof="0" smtClean="0"/>
              <a:t>19-9-2023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45B76B8B-DE07-48A4-9913-B57A52F2F853}" type="slidenum">
              <a:rPr lang="nl-NL" noProof="0" smtClean="0"/>
              <a:pPr/>
              <a:t>‹nr.›</a:t>
            </a:fld>
            <a:endParaRPr lang="nl-NL" noProof="0"/>
          </a:p>
        </p:txBody>
      </p:sp>
      <p:grpSp>
        <p:nvGrpSpPr>
          <p:cNvPr id="9" name="Logo">
            <a:extLst>
              <a:ext uri="{FF2B5EF4-FFF2-40B4-BE49-F238E27FC236}">
                <a16:creationId xmlns:a16="http://schemas.microsoft.com/office/drawing/2014/main" id="{90224F01-BFD3-4032-8F27-364493696B66}"/>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E4A0A9F3-30A5-47A0-A2F5-C567F034DA3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F605AB36-3819-4060-90DA-E95C41610AC9}"/>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75A95424-12A7-4B53-ADA1-73DB05791E52}"/>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7D333531-FF02-4B8F-A92B-FB8A65B908D3}"/>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D19FED0C-E443-4B6E-A545-4EC2493707A0}"/>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89256D36-415E-4460-B920-A328317F5B3F}"/>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2F7291F7-3F41-4A72-BD4D-8FFD8E680E4B}"/>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8659237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Inhoudsopgave met afbeeld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5645148" cy="1160403"/>
          </a:xfrm>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5645149" cy="4419599"/>
          </a:xfrm>
        </p:spPr>
        <p:txBody>
          <a:bodyPr numCol="1" spcCol="180000">
            <a:noAutofit/>
          </a:bodyPr>
          <a:lstStyle>
            <a:lvl1pPr marL="648000" indent="-648000">
              <a:spcBef>
                <a:spcPts val="2800"/>
              </a:spcBef>
              <a:buFont typeface="+mj-lt"/>
              <a:buAutoNum type="arabicPeriod"/>
              <a:defRPr sz="3000" b="1">
                <a:solidFill>
                  <a:schemeClr val="tx1"/>
                </a:solidFill>
              </a:defRPr>
            </a:lvl1pPr>
            <a:lvl2pPr marL="648000" indent="0">
              <a:spcBef>
                <a:spcPts val="200"/>
              </a:spcBef>
              <a:buFont typeface="+mj-lt"/>
              <a:buNone/>
              <a:defRPr sz="1800">
                <a:solidFill>
                  <a:schemeClr val="tx1"/>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5790D4A7-C8B7-4A0C-B633-469DC286E6A4}" type="datetime1">
              <a:rPr lang="nl-NL" noProof="0" smtClean="0"/>
              <a:t>19-9-2023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8" name="Tijdelijke aanduiding voor afbeelding 24">
            <a:extLst>
              <a:ext uri="{FF2B5EF4-FFF2-40B4-BE49-F238E27FC236}">
                <a16:creationId xmlns:a16="http://schemas.microsoft.com/office/drawing/2014/main" id="{7FA7122C-11FD-46BD-AE2D-3F37E88F886A}"/>
              </a:ext>
            </a:extLst>
          </p:cNvPr>
          <p:cNvSpPr>
            <a:spLocks noGrp="1"/>
          </p:cNvSpPr>
          <p:nvPr>
            <p:ph type="pic" sz="quarter" idx="13"/>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20" name="Logo">
            <a:extLst>
              <a:ext uri="{FF2B5EF4-FFF2-40B4-BE49-F238E27FC236}">
                <a16:creationId xmlns:a16="http://schemas.microsoft.com/office/drawing/2014/main" id="{053E2554-49CE-45F5-9087-DC2D03D59534}"/>
              </a:ext>
            </a:extLst>
          </p:cNvPr>
          <p:cNvSpPr>
            <a:spLocks noGrp="1"/>
          </p:cNvSpPr>
          <p:nvPr>
            <p:ph type="body" sz="quarter" idx="14"/>
          </p:nvPr>
        </p:nvSpPr>
        <p:spPr>
          <a:xfrm>
            <a:off x="10999221" y="6308761"/>
            <a:ext cx="810000" cy="168361"/>
          </a:xfrm>
          <a:blipFill dpi="0" rotWithShape="1">
            <a:blip r:embed="rId2" cstate="email">
              <a:extLst>
                <a:ext uri="{28A0092B-C50C-407E-A947-70E740481C1C}">
                  <a14:useLocalDpi xmlns:a14="http://schemas.microsoft.com/office/drawing/2010/main"/>
                </a:ext>
              </a:extLst>
            </a:blip>
            <a:srcRect/>
            <a:stretch>
              <a:fillRect/>
            </a:stretch>
          </a:blipFill>
        </p:spPr>
        <p:txBody>
          <a:bodyPr lIns="1728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5182176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Hoofdstuk met afbeeld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tx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1BA244ED-5108-4353-A2EE-644FDE4D0D92}" type="datetime1">
              <a:rPr lang="nl-NL" noProof="0" smtClean="0"/>
              <a:t>19-9-2023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tx1"/>
                </a:solidFill>
                <a:latin typeface="+mj-lt"/>
                <a:ea typeface="+mj-ea"/>
                <a:cs typeface="+mj-cs"/>
              </a:defRPr>
            </a:lvl1pPr>
          </a:lstStyle>
          <a:p>
            <a:pPr lvl="0"/>
            <a:r>
              <a:rPr lang="nl-NL" noProof="0"/>
              <a:t>nr.</a:t>
            </a:r>
          </a:p>
        </p:txBody>
      </p:sp>
      <p:grpSp>
        <p:nvGrpSpPr>
          <p:cNvPr id="13" name="Logo">
            <a:extLst>
              <a:ext uri="{FF2B5EF4-FFF2-40B4-BE49-F238E27FC236}">
                <a16:creationId xmlns:a16="http://schemas.microsoft.com/office/drawing/2014/main" id="{131E4FBE-CE9E-49C3-B0DC-AC42D8D7FE39}"/>
              </a:ext>
            </a:extLst>
          </p:cNvPr>
          <p:cNvGrpSpPr>
            <a:grpSpLocks noChangeAspect="1"/>
          </p:cNvGrpSpPr>
          <p:nvPr userDrawn="1"/>
        </p:nvGrpSpPr>
        <p:grpSpPr>
          <a:xfrm>
            <a:off x="10999222" y="6308761"/>
            <a:ext cx="810000" cy="168361"/>
            <a:chOff x="4033837" y="3000375"/>
            <a:chExt cx="2429593" cy="504996"/>
          </a:xfrm>
          <a:solidFill>
            <a:schemeClr val="tx1"/>
          </a:solidFill>
        </p:grpSpPr>
        <p:sp>
          <p:nvSpPr>
            <p:cNvPr id="14" name="Vrije vorm: vorm 13">
              <a:extLst>
                <a:ext uri="{FF2B5EF4-FFF2-40B4-BE49-F238E27FC236}">
                  <a16:creationId xmlns:a16="http://schemas.microsoft.com/office/drawing/2014/main" id="{CF560A07-571E-49CB-8BF2-FE03BE61598C}"/>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CD13A10B-1187-4201-895D-30E8DEF1EE00}"/>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2A9AF56A-6CE2-4855-B82D-85682D69039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063D4F54-662C-4A93-8440-C00F6D6910A5}"/>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8" name="Vrije vorm: vorm 17">
              <a:extLst>
                <a:ext uri="{FF2B5EF4-FFF2-40B4-BE49-F238E27FC236}">
                  <a16:creationId xmlns:a16="http://schemas.microsoft.com/office/drawing/2014/main" id="{FB0ED5F0-B2E4-4EB4-BCDE-0941DEEFB53E}"/>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9" name="Vrije vorm: vorm 18">
              <a:extLst>
                <a:ext uri="{FF2B5EF4-FFF2-40B4-BE49-F238E27FC236}">
                  <a16:creationId xmlns:a16="http://schemas.microsoft.com/office/drawing/2014/main" id="{E18D3603-7DA4-428B-96E2-9E23C770936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20" name="Vrije vorm: vorm 19">
              <a:extLst>
                <a:ext uri="{FF2B5EF4-FFF2-40B4-BE49-F238E27FC236}">
                  <a16:creationId xmlns:a16="http://schemas.microsoft.com/office/drawing/2014/main" id="{6486DE3C-E5E2-4469-ABC8-3029D46C85A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3767490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Hoofdstuk met afbeelding Blauw">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accent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445E9D6B-D6F0-40D7-BDA6-80E6F7E85B75}" type="datetime1">
              <a:rPr lang="nl-NL" noProof="0" smtClean="0"/>
              <a:t>19-9-2023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45B76B8B-DE07-48A4-9913-B57A52F2F853}" type="slidenum">
              <a:rPr lang="nl-NL" noProof="0" smtClean="0"/>
              <a:pPr/>
              <a:t>‹nr.›</a:t>
            </a:fld>
            <a:endParaRPr lang="nl-NL" noProof="0"/>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accent1"/>
                </a:solidFill>
                <a:latin typeface="+mj-lt"/>
                <a:ea typeface="+mj-ea"/>
                <a:cs typeface="+mj-cs"/>
              </a:defRPr>
            </a:lvl1pPr>
          </a:lstStyle>
          <a:p>
            <a:pPr lvl="0"/>
            <a:r>
              <a:rPr lang="nl-NL" noProof="0"/>
              <a:t>nr.</a:t>
            </a:r>
          </a:p>
        </p:txBody>
      </p:sp>
      <p:grpSp>
        <p:nvGrpSpPr>
          <p:cNvPr id="9" name="Logo">
            <a:extLst>
              <a:ext uri="{FF2B5EF4-FFF2-40B4-BE49-F238E27FC236}">
                <a16:creationId xmlns:a16="http://schemas.microsoft.com/office/drawing/2014/main" id="{8154B1E2-03C9-4C2E-B0D6-C4E6F2009E69}"/>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D8B74DBB-28C8-47E9-AA27-F8D399B9526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4B2EC2F3-D1E1-4014-90D5-4F8B24861A3A}"/>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B1C2803A-0EF6-4E34-9DB4-496EB7F724D8}"/>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9C63037-3A08-47AF-A098-63FFDD89854B}"/>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43C48D06-7C65-4FAB-A385-32C7A78D546F}"/>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13146446-781B-4CD5-8D83-F40D7172B4A9}"/>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7C1F7F4C-FA11-4AC0-BBB4-F6B1E8762A2A}"/>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18261775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F5F28369-D853-41FC-B421-7149A2BF223D}"/>
              </a:ext>
            </a:extLst>
          </p:cNvPr>
          <p:cNvSpPr>
            <a:spLocks noGrp="1"/>
          </p:cNvSpPr>
          <p:nvPr>
            <p:ph type="title"/>
          </p:nvPr>
        </p:nvSpPr>
        <p:spPr>
          <a:xfrm>
            <a:off x="371476" y="296863"/>
            <a:ext cx="10108030" cy="1160403"/>
          </a:xfrm>
          <a:prstGeom prst="rect">
            <a:avLst/>
          </a:prstGeom>
        </p:spPr>
        <p:txBody>
          <a:bodyPr vert="horz" lIns="0" tIns="36000" rIns="0" bIns="0" rtlCol="0" anchor="t" anchorCtr="0">
            <a:noAutofit/>
          </a:bodyPr>
          <a:lstStyle/>
          <a:p>
            <a:endParaRPr lang="nl-NL" noProof="0" dirty="0"/>
          </a:p>
        </p:txBody>
      </p:sp>
      <p:sp>
        <p:nvSpPr>
          <p:cNvPr id="3" name="Tijdelijke aanduiding voor tekst 2">
            <a:extLst>
              <a:ext uri="{FF2B5EF4-FFF2-40B4-BE49-F238E27FC236}">
                <a16:creationId xmlns:a16="http://schemas.microsoft.com/office/drawing/2014/main" id="{2C07AA40-F257-4F75-AEE1-A6910D0C566C}"/>
              </a:ext>
            </a:extLst>
          </p:cNvPr>
          <p:cNvSpPr>
            <a:spLocks noGrp="1"/>
          </p:cNvSpPr>
          <p:nvPr>
            <p:ph type="body" idx="1"/>
          </p:nvPr>
        </p:nvSpPr>
        <p:spPr>
          <a:xfrm>
            <a:off x="371475" y="1709739"/>
            <a:ext cx="11449050" cy="4356100"/>
          </a:xfrm>
          <a:prstGeom prst="rect">
            <a:avLst/>
          </a:prstGeom>
        </p:spPr>
        <p:txBody>
          <a:bodyPr vert="horz" lIns="0" tIns="0" rIns="0" bIns="0" rtlCol="0">
            <a:noAutofit/>
          </a:bodyPr>
          <a:lstStyle/>
          <a:p>
            <a:pPr lvl="0"/>
            <a:r>
              <a:rPr lang="nl-NL" noProof="0" dirty="0"/>
              <a:t>Klikken om de tekststijl van het model te bewerken</a:t>
            </a:r>
          </a:p>
          <a:p>
            <a:pPr lvl="1"/>
            <a:r>
              <a:rPr lang="nl-NL" noProof="0" dirty="0"/>
              <a:t>Tweede niveau</a:t>
            </a:r>
          </a:p>
          <a:p>
            <a:pPr lvl="2"/>
            <a:r>
              <a:rPr lang="nl-NL" noProof="0" dirty="0"/>
              <a:t>Derde niveau</a:t>
            </a:r>
          </a:p>
          <a:p>
            <a:pPr lvl="3"/>
            <a:r>
              <a:rPr lang="nl-NL" noProof="0" dirty="0"/>
              <a:t>Vierde niveau</a:t>
            </a:r>
          </a:p>
          <a:p>
            <a:pPr lvl="4"/>
            <a:r>
              <a:rPr lang="nl-NL" noProof="0" dirty="0"/>
              <a:t>Vijfde niveau</a:t>
            </a:r>
          </a:p>
          <a:p>
            <a:pPr lvl="5"/>
            <a:r>
              <a:rPr lang="nl-NL" noProof="0" dirty="0"/>
              <a:t>Zesde niveau</a:t>
            </a:r>
          </a:p>
          <a:p>
            <a:pPr lvl="6"/>
            <a:r>
              <a:rPr lang="nl-NL" noProof="0" dirty="0"/>
              <a:t>Zevende niveau - Subtitel</a:t>
            </a:r>
          </a:p>
          <a:p>
            <a:pPr lvl="7"/>
            <a:r>
              <a:rPr lang="nl-NL" noProof="0" dirty="0"/>
              <a:t>Achtste niveau - Subtitel</a:t>
            </a:r>
          </a:p>
          <a:p>
            <a:pPr lvl="8"/>
            <a:r>
              <a:rPr lang="nl-NL" noProof="0" dirty="0"/>
              <a:t>Negende Niveau</a:t>
            </a:r>
          </a:p>
        </p:txBody>
      </p:sp>
      <p:sp>
        <p:nvSpPr>
          <p:cNvPr id="4" name="Tijdelijke aanduiding voor datum 3">
            <a:extLst>
              <a:ext uri="{FF2B5EF4-FFF2-40B4-BE49-F238E27FC236}">
                <a16:creationId xmlns:a16="http://schemas.microsoft.com/office/drawing/2014/main" id="{33F86E3F-0C63-4E97-895C-45E3D9DA10B2}"/>
              </a:ext>
            </a:extLst>
          </p:cNvPr>
          <p:cNvSpPr>
            <a:spLocks noGrp="1"/>
          </p:cNvSpPr>
          <p:nvPr>
            <p:ph type="dt" sz="half" idx="2"/>
          </p:nvPr>
        </p:nvSpPr>
        <p:spPr>
          <a:xfrm>
            <a:off x="6095999" y="7020000"/>
            <a:ext cx="1620000" cy="216000"/>
          </a:xfrm>
          <a:prstGeom prst="rect">
            <a:avLst/>
          </a:prstGeom>
        </p:spPr>
        <p:txBody>
          <a:bodyPr vert="horz" lIns="0" tIns="0" rIns="0" bIns="0" rtlCol="0" anchor="t" anchorCtr="0">
            <a:noAutofit/>
          </a:bodyPr>
          <a:lstStyle>
            <a:lvl1pPr algn="l">
              <a:defRPr sz="1200">
                <a:solidFill>
                  <a:srgbClr val="E6E6E6"/>
                </a:solidFill>
              </a:defRPr>
            </a:lvl1pPr>
          </a:lstStyle>
          <a:p>
            <a:fld id="{3033D5A6-A31A-4714-8C8C-D9F565F5F594}" type="datetime1">
              <a:rPr lang="nl-NL" noProof="0" smtClean="0"/>
              <a:t>19-9-2023</a:t>
            </a:fld>
            <a:endParaRPr lang="nl-NL" noProof="0" dirty="0"/>
          </a:p>
        </p:txBody>
      </p:sp>
      <p:sp>
        <p:nvSpPr>
          <p:cNvPr id="5" name="Tijdelijke aanduiding voor voettekst 4">
            <a:extLst>
              <a:ext uri="{FF2B5EF4-FFF2-40B4-BE49-F238E27FC236}">
                <a16:creationId xmlns:a16="http://schemas.microsoft.com/office/drawing/2014/main" id="{577FCBCE-DC2F-4902-A3CE-81254D6F4A46}"/>
              </a:ext>
            </a:extLst>
          </p:cNvPr>
          <p:cNvSpPr>
            <a:spLocks noGrp="1"/>
          </p:cNvSpPr>
          <p:nvPr>
            <p:ph type="ftr" sz="quarter" idx="3"/>
          </p:nvPr>
        </p:nvSpPr>
        <p:spPr>
          <a:xfrm>
            <a:off x="720568" y="6325170"/>
            <a:ext cx="5296057" cy="216000"/>
          </a:xfrm>
          <a:prstGeom prst="rect">
            <a:avLst/>
          </a:prstGeom>
        </p:spPr>
        <p:txBody>
          <a:bodyPr vert="horz" lIns="0" tIns="0" rIns="0" bIns="0" rtlCol="0" anchor="t" anchorCtr="0">
            <a:noAutofit/>
          </a:bodyPr>
          <a:lstStyle>
            <a:lvl1pPr algn="l">
              <a:defRPr sz="1200">
                <a:solidFill>
                  <a:schemeClr val="tx1"/>
                </a:solidFill>
              </a:defRPr>
            </a:lvl1pPr>
          </a:lstStyle>
          <a:p>
            <a:r>
              <a:rPr lang="nl-NL" noProof="0" dirty="0"/>
              <a:t>Onderwerp van de presentatie</a:t>
            </a:r>
          </a:p>
        </p:txBody>
      </p:sp>
      <p:sp>
        <p:nvSpPr>
          <p:cNvPr id="6" name="Tijdelijke aanduiding voor dianummer 5">
            <a:extLst>
              <a:ext uri="{FF2B5EF4-FFF2-40B4-BE49-F238E27FC236}">
                <a16:creationId xmlns:a16="http://schemas.microsoft.com/office/drawing/2014/main" id="{1EA90362-143D-4A57-889A-3B5E336B0AB3}"/>
              </a:ext>
            </a:extLst>
          </p:cNvPr>
          <p:cNvSpPr>
            <a:spLocks noGrp="1"/>
          </p:cNvSpPr>
          <p:nvPr>
            <p:ph type="sldNum" sz="quarter" idx="4"/>
          </p:nvPr>
        </p:nvSpPr>
        <p:spPr>
          <a:xfrm>
            <a:off x="371476" y="6325170"/>
            <a:ext cx="311944" cy="216000"/>
          </a:xfrm>
          <a:prstGeom prst="rect">
            <a:avLst/>
          </a:prstGeom>
        </p:spPr>
        <p:txBody>
          <a:bodyPr vert="horz" lIns="0" tIns="0" rIns="0" bIns="0" rtlCol="0" anchor="t" anchorCtr="0">
            <a:noAutofit/>
          </a:bodyPr>
          <a:lstStyle>
            <a:lvl1pPr algn="l">
              <a:defRPr sz="1200" b="1">
                <a:solidFill>
                  <a:schemeClr val="tx1"/>
                </a:solidFill>
              </a:defRPr>
            </a:lvl1pPr>
          </a:lstStyle>
          <a:p>
            <a:fld id="{45B76B8B-DE07-48A4-9913-B57A52F2F853}" type="slidenum">
              <a:rPr lang="nl-NL" noProof="0" smtClean="0"/>
              <a:pPr/>
              <a:t>‹nr.›</a:t>
            </a:fld>
            <a:endParaRPr lang="nl-NL" noProof="0" dirty="0"/>
          </a:p>
        </p:txBody>
      </p:sp>
      <p:grpSp>
        <p:nvGrpSpPr>
          <p:cNvPr id="10" name="Logo">
            <a:extLst>
              <a:ext uri="{FF2B5EF4-FFF2-40B4-BE49-F238E27FC236}">
                <a16:creationId xmlns:a16="http://schemas.microsoft.com/office/drawing/2014/main" id="{AC2B3D40-4D66-4B96-8808-38A2F4F4C97E}"/>
              </a:ext>
            </a:extLst>
          </p:cNvPr>
          <p:cNvGrpSpPr>
            <a:grpSpLocks noChangeAspect="1"/>
          </p:cNvGrpSpPr>
          <p:nvPr/>
        </p:nvGrpSpPr>
        <p:grpSpPr>
          <a:xfrm>
            <a:off x="10999221" y="6308761"/>
            <a:ext cx="810000" cy="168361"/>
            <a:chOff x="4033837" y="3000375"/>
            <a:chExt cx="2429593" cy="504996"/>
          </a:xfrm>
          <a:solidFill>
            <a:schemeClr val="tx1"/>
          </a:solidFill>
        </p:grpSpPr>
        <p:sp>
          <p:nvSpPr>
            <p:cNvPr id="11" name="Vrije vorm: vorm 10">
              <a:extLst>
                <a:ext uri="{FF2B5EF4-FFF2-40B4-BE49-F238E27FC236}">
                  <a16:creationId xmlns:a16="http://schemas.microsoft.com/office/drawing/2014/main" id="{71AEE973-A991-4793-A737-1C2D82A7AA3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DE6AAFCD-6B85-4093-8424-57DECBB9020C}"/>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804F2F31-380C-400D-9AC4-1FDFA21E5423}"/>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595ECC52-9B4D-430D-979C-990E6A3C971C}"/>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4085E259-5C17-488D-9829-4345C64B80F9}"/>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9DFBDC82-81BF-49C8-9ADC-C124E19655F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24B01084-4721-4A15-87C0-03BBF8FE1D2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3796236846"/>
      </p:ext>
    </p:extLst>
  </p:cSld>
  <p:clrMap bg1="lt1" tx1="dk1" bg2="lt2" tx2="dk2" accent1="accent1" accent2="accent2" accent3="accent3" accent4="accent4" accent5="accent5" accent6="accent6" hlink="hlink" folHlink="folHlink"/>
  <p:sldLayoutIdLst>
    <p:sldLayoutId id="2147483668" r:id="rId1"/>
    <p:sldLayoutId id="2147483650" r:id="rId2"/>
    <p:sldLayoutId id="2147483663" r:id="rId3"/>
    <p:sldLayoutId id="2147483664" r:id="rId4"/>
    <p:sldLayoutId id="2147483665" r:id="rId5"/>
    <p:sldLayoutId id="2147483666" r:id="rId6"/>
    <p:sldLayoutId id="2147483667" r:id="rId7"/>
    <p:sldLayoutId id="2147483671" r:id="rId8"/>
    <p:sldLayoutId id="2147483679" r:id="rId9"/>
    <p:sldLayoutId id="2147483680" r:id="rId10"/>
    <p:sldLayoutId id="2147483681" r:id="rId11"/>
    <p:sldLayoutId id="2147483682" r:id="rId12"/>
    <p:sldLayoutId id="2147483672" r:id="rId13"/>
    <p:sldLayoutId id="2147483673" r:id="rId14"/>
    <p:sldLayoutId id="2147483674" r:id="rId15"/>
    <p:sldLayoutId id="2147483676" r:id="rId16"/>
    <p:sldLayoutId id="2147483677" r:id="rId17"/>
    <p:sldLayoutId id="2147483678" r:id="rId18"/>
    <p:sldLayoutId id="2147483649" r:id="rId19"/>
    <p:sldLayoutId id="2147483669" r:id="rId20"/>
    <p:sldLayoutId id="2147483670" r:id="rId21"/>
    <p:sldLayoutId id="2147483683" r:id="rId22"/>
    <p:sldLayoutId id="2147483684" r:id="rId23"/>
    <p:sldLayoutId id="2147483685" r:id="rId24"/>
    <p:sldLayoutId id="2147483654" r:id="rId25"/>
    <p:sldLayoutId id="2147483655" r:id="rId26"/>
    <p:sldLayoutId id="2147483687" r:id="rId27"/>
    <p:sldLayoutId id="2147483688" r:id="rId28"/>
    <p:sldLayoutId id="2147483689" r:id="rId29"/>
  </p:sldLayoutIdLst>
  <p:hf hdr="0"/>
  <p:txStyles>
    <p:titleStyle>
      <a:lvl1pPr algn="l" defTabSz="914400" rtl="0" eaLnBrk="1" latinLnBrk="0" hangingPunct="1">
        <a:lnSpc>
          <a:spcPct val="90000"/>
        </a:lnSpc>
        <a:spcBef>
          <a:spcPct val="0"/>
        </a:spcBef>
        <a:buNone/>
        <a:defRPr sz="4000" b="1" kern="1200" spc="0" baseline="0">
          <a:solidFill>
            <a:schemeClr val="tx1"/>
          </a:solidFill>
          <a:latin typeface="+mj-lt"/>
          <a:ea typeface="+mj-ea"/>
          <a:cs typeface="+mj-cs"/>
        </a:defRPr>
      </a:lvl1pPr>
    </p:titleStyle>
    <p:bodyStyle>
      <a:lvl1pPr marL="216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1pPr>
      <a:lvl2pPr marL="432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2pPr>
      <a:lvl3pPr marL="648000" indent="-216000" algn="l" defTabSz="914400" rtl="0" eaLnBrk="1" latinLnBrk="0" hangingPunct="1">
        <a:lnSpc>
          <a:spcPct val="100000"/>
        </a:lnSpc>
        <a:spcBef>
          <a:spcPts val="0"/>
        </a:spcBef>
        <a:buFont typeface="Arial" panose="020B0604020202020204" pitchFamily="34" charset="0"/>
        <a:buChar char="-"/>
        <a:defRPr sz="1800" b="0" kern="1200">
          <a:solidFill>
            <a:schemeClr val="tx1"/>
          </a:solidFill>
          <a:latin typeface="+mn-lt"/>
          <a:ea typeface="+mn-ea"/>
          <a:cs typeface="+mn-cs"/>
        </a:defRPr>
      </a:lvl3pPr>
      <a:lvl4pPr marL="0" indent="0" algn="l" defTabSz="914400" rtl="0" eaLnBrk="1" latinLnBrk="0" hangingPunct="1">
        <a:lnSpc>
          <a:spcPct val="100000"/>
        </a:lnSpc>
        <a:spcBef>
          <a:spcPts val="0"/>
        </a:spcBef>
        <a:buFontTx/>
        <a:buNone/>
        <a:defRPr sz="1800" b="1" kern="1200">
          <a:solidFill>
            <a:schemeClr val="tx1"/>
          </a:solidFill>
          <a:latin typeface="+mn-lt"/>
          <a:ea typeface="+mn-ea"/>
          <a:cs typeface="+mn-cs"/>
        </a:defRPr>
      </a:lvl4pPr>
      <a:lvl5pPr marL="0" indent="0" algn="l" defTabSz="914400" rtl="0" eaLnBrk="1" latinLnBrk="0" hangingPunct="1">
        <a:lnSpc>
          <a:spcPct val="100000"/>
        </a:lnSpc>
        <a:spcBef>
          <a:spcPts val="0"/>
        </a:spcBef>
        <a:buFont typeface="+mj-lt"/>
        <a:buNone/>
        <a:defRPr sz="1800" kern="1200">
          <a:solidFill>
            <a:schemeClr val="tx1"/>
          </a:solidFill>
          <a:latin typeface="+mn-lt"/>
          <a:ea typeface="+mn-ea"/>
          <a:cs typeface="+mn-cs"/>
        </a:defRPr>
      </a:lvl5pPr>
      <a:lvl6pPr marL="432000" indent="-432000" algn="l" defTabSz="914400" rtl="0" eaLnBrk="1" latinLnBrk="0" hangingPunct="1">
        <a:lnSpc>
          <a:spcPct val="100000"/>
        </a:lnSpc>
        <a:spcBef>
          <a:spcPts val="0"/>
        </a:spcBef>
        <a:buFont typeface="+mj-lt"/>
        <a:buAutoNum type="arabicPeriod"/>
        <a:defRPr sz="1800" kern="1200">
          <a:solidFill>
            <a:schemeClr val="tx1"/>
          </a:solidFill>
          <a:latin typeface="+mn-lt"/>
          <a:ea typeface="+mn-ea"/>
          <a:cs typeface="+mn-cs"/>
        </a:defRPr>
      </a:lvl6pPr>
      <a:lvl7pPr marL="864000" indent="-432000" algn="l" defTabSz="914400" rtl="0" eaLnBrk="1" latinLnBrk="0" hangingPunct="1">
        <a:lnSpc>
          <a:spcPct val="100000"/>
        </a:lnSpc>
        <a:spcBef>
          <a:spcPts val="0"/>
        </a:spcBef>
        <a:spcAft>
          <a:spcPts val="0"/>
        </a:spcAft>
        <a:buFont typeface="+mj-lt"/>
        <a:buAutoNum type="alphaLcPeriod"/>
        <a:defRPr lang="nl-NL" sz="1800" kern="1200" noProof="0" dirty="0">
          <a:solidFill>
            <a:schemeClr val="tx1"/>
          </a:solidFill>
          <a:latin typeface="+mn-lt"/>
          <a:ea typeface="+mn-ea"/>
          <a:cs typeface="+mn-cs"/>
        </a:defRPr>
      </a:lvl7pPr>
      <a:lvl8pPr marL="0" indent="0" algn="l" defTabSz="914400" rtl="0" eaLnBrk="1" latinLnBrk="0" hangingPunct="1">
        <a:lnSpc>
          <a:spcPct val="100000"/>
        </a:lnSpc>
        <a:spcBef>
          <a:spcPts val="0"/>
        </a:spcBef>
        <a:spcAft>
          <a:spcPts val="1200"/>
        </a:spcAft>
        <a:buFont typeface="Arial" panose="020B0604020202020204" pitchFamily="34" charset="0"/>
        <a:buNone/>
        <a:defRPr lang="nl-NL" sz="3000" kern="1200" noProof="0" dirty="0">
          <a:solidFill>
            <a:schemeClr val="tx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guide id="3" pos="234" userDrawn="1">
          <p15:clr>
            <a:srgbClr val="F26B43"/>
          </p15:clr>
        </p15:guide>
        <p15:guide id="4" pos="7446" userDrawn="1">
          <p15:clr>
            <a:srgbClr val="F26B43"/>
          </p15:clr>
        </p15:guide>
        <p15:guide id="5" orient="horz" pos="187" userDrawn="1">
          <p15:clr>
            <a:srgbClr val="F26B43"/>
          </p15:clr>
        </p15:guide>
        <p15:guide id="6" orient="horz" pos="1071" userDrawn="1">
          <p15:clr>
            <a:srgbClr val="F26B43"/>
          </p15:clr>
        </p15:guide>
        <p15:guide id="7" orient="horz" pos="3861" userDrawn="1">
          <p15:clr>
            <a:srgbClr val="F26B43"/>
          </p15:clr>
        </p15:guide>
        <p15:guide id="8" orient="horz" pos="3984"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customXml" Target="../ink/ink1.xml"/><Relationship Id="rId1" Type="http://schemas.openxmlformats.org/officeDocument/2006/relationships/slideLayout" Target="../slideLayouts/slideLayout25.xml"/><Relationship Id="rId6" Type="http://schemas.openxmlformats.org/officeDocument/2006/relationships/customXml" Target="../ink/ink3.xml"/><Relationship Id="rId5" Type="http://schemas.openxmlformats.org/officeDocument/2006/relationships/image" Target="../media/image21.png"/><Relationship Id="rId4" Type="http://schemas.openxmlformats.org/officeDocument/2006/relationships/customXml" Target="../ink/ink2.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customXml" Target="../ink/ink4.xml"/><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el 18">
            <a:extLst>
              <a:ext uri="{FF2B5EF4-FFF2-40B4-BE49-F238E27FC236}">
                <a16:creationId xmlns:a16="http://schemas.microsoft.com/office/drawing/2014/main" id="{14E73B20-0538-4583-99A5-6DBBBDB452F7}"/>
              </a:ext>
            </a:extLst>
          </p:cNvPr>
          <p:cNvSpPr>
            <a:spLocks noGrp="1"/>
          </p:cNvSpPr>
          <p:nvPr>
            <p:ph type="ctrTitle"/>
          </p:nvPr>
        </p:nvSpPr>
        <p:spPr/>
        <p:txBody>
          <a:bodyPr/>
          <a:lstStyle/>
          <a:p>
            <a:r>
              <a:rPr lang="nl-NL" dirty="0"/>
              <a:t>Input Opbouw van een programma </a:t>
            </a:r>
          </a:p>
        </p:txBody>
      </p:sp>
      <p:sp>
        <p:nvSpPr>
          <p:cNvPr id="3" name="Tijdelijke aanduiding voor dianummer 2">
            <a:extLst>
              <a:ext uri="{FF2B5EF4-FFF2-40B4-BE49-F238E27FC236}">
                <a16:creationId xmlns:a16="http://schemas.microsoft.com/office/drawing/2014/main" id="{462B565B-3B96-47E8-B899-A4AF9A328060}"/>
              </a:ext>
            </a:extLst>
          </p:cNvPr>
          <p:cNvSpPr>
            <a:spLocks noGrp="1"/>
          </p:cNvSpPr>
          <p:nvPr>
            <p:ph type="sldNum" sz="quarter" idx="12"/>
          </p:nvPr>
        </p:nvSpPr>
        <p:spPr>
          <a:xfrm>
            <a:off x="370800" y="7020000"/>
            <a:ext cx="311944" cy="216000"/>
          </a:xfrm>
        </p:spPr>
        <p:txBody>
          <a:bodyPr/>
          <a:lstStyle/>
          <a:p>
            <a:fld id="{45B76B8B-DE07-48A4-9913-B57A52F2F853}" type="slidenum">
              <a:rPr lang="nl-NL" smtClean="0"/>
              <a:pPr/>
              <a:t>1</a:t>
            </a:fld>
            <a:endParaRPr lang="nl-NL" dirty="0"/>
          </a:p>
        </p:txBody>
      </p:sp>
      <p:sp>
        <p:nvSpPr>
          <p:cNvPr id="4" name="Tijdelijke aanduiding voor voettekst 3">
            <a:extLst>
              <a:ext uri="{FF2B5EF4-FFF2-40B4-BE49-F238E27FC236}">
                <a16:creationId xmlns:a16="http://schemas.microsoft.com/office/drawing/2014/main" id="{9A4FB39F-A18D-4FB1-9DD9-B7144CB8F611}"/>
              </a:ext>
            </a:extLst>
          </p:cNvPr>
          <p:cNvSpPr>
            <a:spLocks noGrp="1"/>
          </p:cNvSpPr>
          <p:nvPr>
            <p:ph type="ftr" sz="quarter" idx="11"/>
          </p:nvPr>
        </p:nvSpPr>
        <p:spPr>
          <a:xfrm>
            <a:off x="1174750" y="6325170"/>
            <a:ext cx="4921250" cy="216000"/>
          </a:xfrm>
        </p:spPr>
        <p:txBody>
          <a:bodyPr/>
          <a:lstStyle/>
          <a:p>
            <a:r>
              <a:rPr lang="nl-NL" dirty="0"/>
              <a:t>Onderwerp van de presentatie</a:t>
            </a:r>
          </a:p>
        </p:txBody>
      </p:sp>
      <p:sp>
        <p:nvSpPr>
          <p:cNvPr id="5" name="Tijdelijke aanduiding voor datum 4">
            <a:extLst>
              <a:ext uri="{FF2B5EF4-FFF2-40B4-BE49-F238E27FC236}">
                <a16:creationId xmlns:a16="http://schemas.microsoft.com/office/drawing/2014/main" id="{417BDE04-5045-40D8-A506-2EA8F4817711}"/>
              </a:ext>
            </a:extLst>
          </p:cNvPr>
          <p:cNvSpPr>
            <a:spLocks noGrp="1"/>
          </p:cNvSpPr>
          <p:nvPr>
            <p:ph type="dt" sz="half" idx="10"/>
          </p:nvPr>
        </p:nvSpPr>
        <p:spPr>
          <a:xfrm>
            <a:off x="371476" y="6325170"/>
            <a:ext cx="803274" cy="216000"/>
          </a:xfrm>
        </p:spPr>
        <p:txBody>
          <a:bodyPr/>
          <a:lstStyle/>
          <a:p>
            <a:r>
              <a:rPr lang="nl-NL" dirty="0"/>
              <a:t>1-3-2021</a:t>
            </a:r>
          </a:p>
        </p:txBody>
      </p:sp>
    </p:spTree>
    <p:extLst>
      <p:ext uri="{BB962C8B-B14F-4D97-AF65-F5344CB8AC3E}">
        <p14:creationId xmlns:p14="http://schemas.microsoft.com/office/powerpoint/2010/main" val="30605701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BCF9D3-9EFD-C2B1-D7A3-9050A8CF4EF2}"/>
              </a:ext>
            </a:extLst>
          </p:cNvPr>
          <p:cNvSpPr>
            <a:spLocks noGrp="1"/>
          </p:cNvSpPr>
          <p:nvPr>
            <p:ph type="title"/>
          </p:nvPr>
        </p:nvSpPr>
        <p:spPr>
          <a:xfrm>
            <a:off x="371476" y="296863"/>
            <a:ext cx="5638799" cy="1160403"/>
          </a:xfrm>
        </p:spPr>
        <p:txBody>
          <a:bodyPr vert="horz" lIns="0" tIns="36000" rIns="0" bIns="0" rtlCol="0" anchor="t" anchorCtr="0">
            <a:normAutofit/>
          </a:bodyPr>
          <a:lstStyle/>
          <a:p>
            <a:r>
              <a:rPr lang="nl-NL" b="1" kern="1200" spc="0" baseline="0" dirty="0">
                <a:solidFill>
                  <a:schemeClr val="accent6">
                    <a:lumMod val="75000"/>
                  </a:schemeClr>
                </a:solidFill>
                <a:latin typeface="+mj-lt"/>
                <a:ea typeface="+mj-ea"/>
                <a:cs typeface="+mj-cs"/>
              </a:rPr>
              <a:t>Waarom?</a:t>
            </a:r>
          </a:p>
        </p:txBody>
      </p:sp>
      <p:sp>
        <p:nvSpPr>
          <p:cNvPr id="7" name="Tekstvak 6">
            <a:extLst>
              <a:ext uri="{FF2B5EF4-FFF2-40B4-BE49-F238E27FC236}">
                <a16:creationId xmlns:a16="http://schemas.microsoft.com/office/drawing/2014/main" id="{DF93D174-CC8C-A891-0225-43A502767BC6}"/>
              </a:ext>
            </a:extLst>
          </p:cNvPr>
          <p:cNvSpPr txBox="1"/>
          <p:nvPr/>
        </p:nvSpPr>
        <p:spPr>
          <a:xfrm>
            <a:off x="371475" y="1709738"/>
            <a:ext cx="5645150" cy="4419599"/>
          </a:xfrm>
          <a:prstGeom prst="rect">
            <a:avLst/>
          </a:prstGeom>
        </p:spPr>
        <p:txBody>
          <a:bodyPr vert="horz" lIns="0" tIns="0" rIns="0" bIns="0" numCol="1" spcCol="180000" rtlCol="0">
            <a:normAutofit lnSpcReduction="10000"/>
          </a:bodyPr>
          <a:lstStyle/>
          <a:p>
            <a:pPr marL="342900" indent="-342900">
              <a:spcAft>
                <a:spcPts val="600"/>
              </a:spcAft>
              <a:buFont typeface="+mj-lt"/>
              <a:buAutoNum type="arabicPeriod"/>
            </a:pPr>
            <a:r>
              <a:rPr lang="nl-NL" sz="1900"/>
              <a:t>Hoe kan het evenement gevormd worden zodat de gestelde doelstelling wordt bereikt?</a:t>
            </a:r>
            <a:endParaRPr lang="nl-NL"/>
          </a:p>
          <a:p>
            <a:pPr marL="342900" indent="-342900">
              <a:spcAft>
                <a:spcPts val="600"/>
              </a:spcAft>
              <a:buFont typeface="+mj-lt"/>
              <a:buAutoNum type="arabicPeriod"/>
            </a:pPr>
            <a:endParaRPr lang="nl-NL"/>
          </a:p>
          <a:p>
            <a:pPr marL="342900" indent="-342900">
              <a:spcAft>
                <a:spcPts val="600"/>
              </a:spcAft>
              <a:buFont typeface="+mj-lt"/>
              <a:buAutoNum type="arabicPeriod"/>
            </a:pPr>
            <a:r>
              <a:rPr lang="nl-NL" sz="1900"/>
              <a:t>Hoe gaan we het evenement invullen? Tijdsduur, moment op de dag, thema, veel of weinig interactie tussen de gasten, beleving, imagenering….. </a:t>
            </a:r>
            <a:endParaRPr lang="nl-NL"/>
          </a:p>
          <a:p>
            <a:pPr marL="342900" indent="-342900">
              <a:spcAft>
                <a:spcPts val="600"/>
              </a:spcAft>
              <a:buFont typeface="+mj-lt"/>
              <a:buAutoNum type="arabicPeriod"/>
            </a:pPr>
            <a:endParaRPr lang="nl-NL"/>
          </a:p>
          <a:p>
            <a:pPr marL="342900" indent="-342900">
              <a:spcAft>
                <a:spcPts val="600"/>
              </a:spcAft>
              <a:buFont typeface="+mj-lt"/>
              <a:buAutoNum type="arabicPeriod"/>
            </a:pPr>
            <a:r>
              <a:rPr lang="nl-NL" sz="1900"/>
              <a:t>Welk programma bieden we de doelgroep zodat er voldoende animo ontstaat? Kies passende activiteiten. </a:t>
            </a:r>
            <a:endParaRPr lang="nl-NL"/>
          </a:p>
          <a:p>
            <a:pPr marL="342900" indent="-342900">
              <a:spcAft>
                <a:spcPts val="600"/>
              </a:spcAft>
              <a:buFont typeface="+mj-lt"/>
              <a:buAutoNum type="arabicPeriod"/>
            </a:pPr>
            <a:endParaRPr lang="nl-NL"/>
          </a:p>
          <a:p>
            <a:pPr marL="342900" indent="-342900">
              <a:spcAft>
                <a:spcPts val="600"/>
              </a:spcAft>
              <a:buFont typeface="+mj-lt"/>
              <a:buAutoNum type="arabicPeriod"/>
            </a:pPr>
            <a:r>
              <a:rPr lang="nl-NL" sz="1900"/>
              <a:t>Uit welke onderdelen is het programma opgebouwd? Gezamenlijke onderdelen, keuzes, hoe groot zijn de tijdsblokken….</a:t>
            </a:r>
            <a:endParaRPr lang="nl-NL"/>
          </a:p>
        </p:txBody>
      </p:sp>
      <p:sp>
        <p:nvSpPr>
          <p:cNvPr id="5" name="Tijdelijke aanduiding voor dianummer 4">
            <a:extLst>
              <a:ext uri="{FF2B5EF4-FFF2-40B4-BE49-F238E27FC236}">
                <a16:creationId xmlns:a16="http://schemas.microsoft.com/office/drawing/2014/main" id="{51BC12ED-8F67-B71F-86FC-B8AFDE5D617D}"/>
              </a:ext>
            </a:extLst>
          </p:cNvPr>
          <p:cNvSpPr>
            <a:spLocks noGrp="1"/>
          </p:cNvSpPr>
          <p:nvPr>
            <p:ph type="sldNum" sz="quarter" idx="12"/>
          </p:nvPr>
        </p:nvSpPr>
        <p:spPr>
          <a:xfrm>
            <a:off x="371476" y="6325170"/>
            <a:ext cx="311944" cy="216000"/>
          </a:xfrm>
        </p:spPr>
        <p:txBody>
          <a:bodyPr vert="horz" lIns="0" tIns="0" rIns="0" bIns="0" rtlCol="0" anchor="t" anchorCtr="0">
            <a:normAutofit/>
          </a:bodyPr>
          <a:lstStyle/>
          <a:p>
            <a:pPr>
              <a:spcAft>
                <a:spcPts val="600"/>
              </a:spcAft>
            </a:pPr>
            <a:fld id="{45B76B8B-DE07-48A4-9913-B57A52F2F853}" type="slidenum">
              <a:rPr lang="nl-NL" smtClean="0"/>
              <a:pPr>
                <a:spcAft>
                  <a:spcPts val="600"/>
                </a:spcAft>
              </a:pPr>
              <a:t>2</a:t>
            </a:fld>
            <a:endParaRPr lang="nl-NL"/>
          </a:p>
        </p:txBody>
      </p:sp>
      <p:pic>
        <p:nvPicPr>
          <p:cNvPr id="8" name="Afbeelding 7">
            <a:extLst>
              <a:ext uri="{FF2B5EF4-FFF2-40B4-BE49-F238E27FC236}">
                <a16:creationId xmlns:a16="http://schemas.microsoft.com/office/drawing/2014/main" id="{A0E8FE91-10DE-9BDE-DA79-A61B7B73A0D2}"/>
              </a:ext>
            </a:extLst>
          </p:cNvPr>
          <p:cNvPicPr>
            <a:picLocks noChangeAspect="1"/>
          </p:cNvPicPr>
          <p:nvPr/>
        </p:nvPicPr>
        <p:blipFill>
          <a:blip r:embed="rId3"/>
          <a:stretch>
            <a:fillRect/>
          </a:stretch>
        </p:blipFill>
        <p:spPr>
          <a:xfrm>
            <a:off x="6175377" y="420689"/>
            <a:ext cx="6016622" cy="6016622"/>
          </a:xfrm>
          <a:prstGeom prst="rect">
            <a:avLst/>
          </a:prstGeom>
          <a:noFill/>
        </p:spPr>
      </p:pic>
      <p:sp>
        <p:nvSpPr>
          <p:cNvPr id="18" name="Text Placeholder 7">
            <a:extLst>
              <a:ext uri="{FF2B5EF4-FFF2-40B4-BE49-F238E27FC236}">
                <a16:creationId xmlns:a16="http://schemas.microsoft.com/office/drawing/2014/main" id="{E8ECD26A-2C46-4D89-DA9F-20AE4DA335F2}"/>
              </a:ext>
            </a:extLst>
          </p:cNvPr>
          <p:cNvSpPr>
            <a:spLocks noGrp="1"/>
          </p:cNvSpPr>
          <p:nvPr>
            <p:ph type="body" sz="quarter" idx="15"/>
          </p:nvPr>
        </p:nvSpPr>
        <p:spPr>
          <a:xfrm>
            <a:off x="10999221" y="6308761"/>
            <a:ext cx="810000" cy="168361"/>
          </a:xfrm>
        </p:spPr>
        <p:txBody>
          <a:bodyPr/>
          <a:lstStyle/>
          <a:p>
            <a:endParaRPr lang="en-US"/>
          </a:p>
        </p:txBody>
      </p:sp>
      <p:sp>
        <p:nvSpPr>
          <p:cNvPr id="3" name="Tijdelijke aanduiding voor datum 2">
            <a:extLst>
              <a:ext uri="{FF2B5EF4-FFF2-40B4-BE49-F238E27FC236}">
                <a16:creationId xmlns:a16="http://schemas.microsoft.com/office/drawing/2014/main" id="{C2C056EB-553A-A9A8-2D61-0E1490AD2D73}"/>
              </a:ext>
            </a:extLst>
          </p:cNvPr>
          <p:cNvSpPr>
            <a:spLocks noGrp="1"/>
          </p:cNvSpPr>
          <p:nvPr>
            <p:ph type="dt" sz="half" idx="10"/>
          </p:nvPr>
        </p:nvSpPr>
        <p:spPr/>
        <p:txBody>
          <a:bodyPr/>
          <a:lstStyle/>
          <a:p>
            <a:pPr>
              <a:spcAft>
                <a:spcPts val="600"/>
              </a:spcAft>
            </a:pPr>
            <a:fld id="{B6837ED8-77B1-4D92-8A4C-07939ECD182A}" type="datetime1">
              <a:rPr lang="nl-NL" noProof="0" smtClean="0"/>
              <a:pPr>
                <a:spcAft>
                  <a:spcPts val="600"/>
                </a:spcAft>
              </a:pPr>
              <a:t>19-9-2023</a:t>
            </a:fld>
            <a:endParaRPr lang="nl-NL" noProof="0"/>
          </a:p>
        </p:txBody>
      </p:sp>
    </p:spTree>
    <p:extLst>
      <p:ext uri="{BB962C8B-B14F-4D97-AF65-F5344CB8AC3E}">
        <p14:creationId xmlns:p14="http://schemas.microsoft.com/office/powerpoint/2010/main" val="9412461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dianummer 4">
            <a:extLst>
              <a:ext uri="{FF2B5EF4-FFF2-40B4-BE49-F238E27FC236}">
                <a16:creationId xmlns:a16="http://schemas.microsoft.com/office/drawing/2014/main" id="{43CDAA4A-ACE8-730B-F8F1-ED6196C10CDF}"/>
              </a:ext>
            </a:extLst>
          </p:cNvPr>
          <p:cNvSpPr>
            <a:spLocks noGrp="1"/>
          </p:cNvSpPr>
          <p:nvPr>
            <p:ph type="sldNum" sz="quarter" idx="12"/>
          </p:nvPr>
        </p:nvSpPr>
        <p:spPr>
          <a:xfrm>
            <a:off x="371476" y="6325170"/>
            <a:ext cx="311944" cy="216000"/>
          </a:xfrm>
        </p:spPr>
        <p:txBody>
          <a:bodyPr vert="horz" lIns="0" tIns="0" rIns="0" bIns="0" rtlCol="0" anchor="t" anchorCtr="0">
            <a:normAutofit/>
          </a:bodyPr>
          <a:lstStyle/>
          <a:p>
            <a:pPr>
              <a:spcAft>
                <a:spcPts val="600"/>
              </a:spcAft>
            </a:pPr>
            <a:fld id="{45B76B8B-DE07-48A4-9913-B57A52F2F853}" type="slidenum">
              <a:rPr lang="nl-NL" smtClean="0"/>
              <a:pPr>
                <a:spcAft>
                  <a:spcPts val="600"/>
                </a:spcAft>
              </a:pPr>
              <a:t>3</a:t>
            </a:fld>
            <a:endParaRPr lang="nl-NL"/>
          </a:p>
        </p:txBody>
      </p:sp>
      <p:sp>
        <p:nvSpPr>
          <p:cNvPr id="9" name="Tekstvak 8">
            <a:extLst>
              <a:ext uri="{FF2B5EF4-FFF2-40B4-BE49-F238E27FC236}">
                <a16:creationId xmlns:a16="http://schemas.microsoft.com/office/drawing/2014/main" id="{BEE6AF36-E0A1-0976-F374-A014116F0BAA}"/>
              </a:ext>
            </a:extLst>
          </p:cNvPr>
          <p:cNvSpPr txBox="1"/>
          <p:nvPr/>
        </p:nvSpPr>
        <p:spPr>
          <a:xfrm>
            <a:off x="371475" y="5722937"/>
            <a:ext cx="5645148" cy="406401"/>
          </a:xfrm>
          <a:prstGeom prst="rect">
            <a:avLst/>
          </a:prstGeom>
        </p:spPr>
        <p:txBody>
          <a:bodyPr vert="horz" lIns="0" tIns="0" rIns="0" bIns="0" rtlCol="0">
            <a:normAutofit/>
          </a:bodyPr>
          <a:lstStyle/>
          <a:p>
            <a:pPr>
              <a:lnSpc>
                <a:spcPct val="80000"/>
              </a:lnSpc>
              <a:spcAft>
                <a:spcPts val="600"/>
              </a:spcAft>
            </a:pPr>
            <a:r>
              <a:rPr lang="nl-NL" sz="1600" kern="1200">
                <a:solidFill>
                  <a:schemeClr val="accent3"/>
                </a:solidFill>
                <a:latin typeface="+mn-lt"/>
                <a:ea typeface="+mn-ea"/>
                <a:cs typeface="+mn-cs"/>
              </a:rPr>
              <a:t>Bron: https://www.events.nl/conceptfase</a:t>
            </a:r>
          </a:p>
        </p:txBody>
      </p:sp>
      <p:pic>
        <p:nvPicPr>
          <p:cNvPr id="10" name="Afbeelding 9">
            <a:extLst>
              <a:ext uri="{FF2B5EF4-FFF2-40B4-BE49-F238E27FC236}">
                <a16:creationId xmlns:a16="http://schemas.microsoft.com/office/drawing/2014/main" id="{91A67C1A-13F4-3674-939B-25A5CA3FC41E}"/>
              </a:ext>
            </a:extLst>
          </p:cNvPr>
          <p:cNvPicPr>
            <a:picLocks noChangeAspect="1"/>
          </p:cNvPicPr>
          <p:nvPr/>
        </p:nvPicPr>
        <p:blipFill>
          <a:blip r:embed="rId2"/>
          <a:stretch>
            <a:fillRect/>
          </a:stretch>
        </p:blipFill>
        <p:spPr>
          <a:xfrm>
            <a:off x="1243108" y="1700213"/>
            <a:ext cx="3913188" cy="3913188"/>
          </a:xfrm>
          <a:prstGeom prst="rect">
            <a:avLst/>
          </a:prstGeom>
          <a:noFill/>
        </p:spPr>
      </p:pic>
      <p:sp>
        <p:nvSpPr>
          <p:cNvPr id="7" name="Tekstvak 6">
            <a:extLst>
              <a:ext uri="{FF2B5EF4-FFF2-40B4-BE49-F238E27FC236}">
                <a16:creationId xmlns:a16="http://schemas.microsoft.com/office/drawing/2014/main" id="{1000B788-F5D3-C125-D630-DCA94AEAC1F2}"/>
              </a:ext>
            </a:extLst>
          </p:cNvPr>
          <p:cNvSpPr txBox="1"/>
          <p:nvPr/>
        </p:nvSpPr>
        <p:spPr>
          <a:xfrm>
            <a:off x="6175376" y="1700212"/>
            <a:ext cx="4823846" cy="4429125"/>
          </a:xfrm>
          <a:prstGeom prst="rect">
            <a:avLst/>
          </a:prstGeom>
        </p:spPr>
        <p:txBody>
          <a:bodyPr vert="horz" lIns="0" tIns="0" rIns="0" bIns="0" numCol="1" spcCol="180000" rtlCol="0">
            <a:normAutofit/>
          </a:bodyPr>
          <a:lstStyle/>
          <a:p>
            <a:pPr>
              <a:lnSpc>
                <a:spcPct val="90000"/>
              </a:lnSpc>
              <a:spcAft>
                <a:spcPts val="600"/>
              </a:spcAft>
            </a:pPr>
            <a:r>
              <a:rPr lang="nl-NL" sz="1500"/>
              <a:t>Gemiddeld kun je de volgende richtlijnen voor de duur van bepaalde programmaonderdelen aanhouden:</a:t>
            </a:r>
          </a:p>
          <a:p>
            <a:pPr marL="285750" indent="-285750">
              <a:lnSpc>
                <a:spcPct val="90000"/>
              </a:lnSpc>
              <a:spcAft>
                <a:spcPts val="600"/>
              </a:spcAft>
              <a:buFont typeface="Arial" panose="020B0604020202020204" pitchFamily="34" charset="0"/>
              <a:buChar char="•"/>
            </a:pPr>
            <a:r>
              <a:rPr lang="nl-NL" sz="1500"/>
              <a:t>ontvangst en registratie: 30 tot 45 minuten (onder meer afhankelijk van de reisafstand die de gasten moeten afleggen om op de locatie te komen)</a:t>
            </a:r>
          </a:p>
          <a:p>
            <a:pPr marL="285750" indent="-285750">
              <a:lnSpc>
                <a:spcPct val="90000"/>
              </a:lnSpc>
              <a:spcAft>
                <a:spcPts val="600"/>
              </a:spcAft>
              <a:buFont typeface="Arial" panose="020B0604020202020204" pitchFamily="34" charset="0"/>
              <a:buChar char="•"/>
            </a:pPr>
            <a:r>
              <a:rPr lang="nl-NL" sz="1500"/>
              <a:t>welkomstwoord of dankwoord: 5 tot 10 minuten</a:t>
            </a:r>
          </a:p>
          <a:p>
            <a:pPr marL="285750" indent="-285750">
              <a:lnSpc>
                <a:spcPct val="90000"/>
              </a:lnSpc>
              <a:spcAft>
                <a:spcPts val="600"/>
              </a:spcAft>
              <a:buFont typeface="Arial" panose="020B0604020202020204" pitchFamily="34" charset="0"/>
              <a:buChar char="•"/>
            </a:pPr>
            <a:r>
              <a:rPr lang="nl-NL" sz="1500"/>
              <a:t>kleine activiteit of workshop; 15 tot 20 minuten </a:t>
            </a:r>
          </a:p>
          <a:p>
            <a:pPr marL="285750" indent="-285750">
              <a:lnSpc>
                <a:spcPct val="90000"/>
              </a:lnSpc>
              <a:spcAft>
                <a:spcPts val="600"/>
              </a:spcAft>
              <a:buFont typeface="Arial" panose="020B0604020202020204" pitchFamily="34" charset="0"/>
              <a:buChar char="•"/>
            </a:pPr>
            <a:r>
              <a:rPr lang="nl-NL" sz="1500"/>
              <a:t>koffie- en theepauze: 15 tot 30 minuten</a:t>
            </a:r>
          </a:p>
          <a:p>
            <a:pPr marL="285750" indent="-285750">
              <a:lnSpc>
                <a:spcPct val="90000"/>
              </a:lnSpc>
              <a:spcAft>
                <a:spcPts val="600"/>
              </a:spcAft>
              <a:buFont typeface="Arial" panose="020B0604020202020204" pitchFamily="34" charset="0"/>
              <a:buChar char="•"/>
            </a:pPr>
            <a:r>
              <a:rPr lang="nl-NL" sz="1500"/>
              <a:t>lunchpauze: 1 tot 1,5 uur</a:t>
            </a:r>
          </a:p>
          <a:p>
            <a:pPr marL="285750" indent="-285750">
              <a:lnSpc>
                <a:spcPct val="90000"/>
              </a:lnSpc>
              <a:spcAft>
                <a:spcPts val="600"/>
              </a:spcAft>
              <a:buFont typeface="Arial" panose="020B0604020202020204" pitchFamily="34" charset="0"/>
              <a:buChar char="•"/>
            </a:pPr>
            <a:r>
              <a:rPr lang="nl-NL" sz="1500"/>
              <a:t>receptie of borrel: 1 tot 3 uur</a:t>
            </a:r>
          </a:p>
          <a:p>
            <a:pPr marL="285750" indent="-285750">
              <a:lnSpc>
                <a:spcPct val="90000"/>
              </a:lnSpc>
              <a:spcAft>
                <a:spcPts val="600"/>
              </a:spcAft>
              <a:buFont typeface="Arial" panose="020B0604020202020204" pitchFamily="34" charset="0"/>
              <a:buChar char="•"/>
            </a:pPr>
            <a:r>
              <a:rPr lang="nl-NL" sz="1500"/>
              <a:t>aperitief: 0,5 tot 1 uur</a:t>
            </a:r>
          </a:p>
          <a:p>
            <a:pPr marL="285750" indent="-285750">
              <a:lnSpc>
                <a:spcPct val="90000"/>
              </a:lnSpc>
              <a:spcAft>
                <a:spcPts val="600"/>
              </a:spcAft>
              <a:buFont typeface="Arial" panose="020B0604020202020204" pitchFamily="34" charset="0"/>
              <a:buChar char="•"/>
            </a:pPr>
            <a:r>
              <a:rPr lang="nl-NL" sz="1500"/>
              <a:t>zittend diner: 1,5 tot 3 uur</a:t>
            </a:r>
          </a:p>
          <a:p>
            <a:pPr marL="285750" indent="-285750">
              <a:lnSpc>
                <a:spcPct val="90000"/>
              </a:lnSpc>
              <a:spcAft>
                <a:spcPts val="600"/>
              </a:spcAft>
              <a:buFont typeface="Arial" panose="020B0604020202020204" pitchFamily="34" charset="0"/>
              <a:buChar char="•"/>
            </a:pPr>
            <a:r>
              <a:rPr lang="nl-NL" sz="1500"/>
              <a:t>dinerbuffet: 1,5 tot 2,5 uur</a:t>
            </a:r>
          </a:p>
          <a:p>
            <a:pPr marL="285750" indent="-285750">
              <a:lnSpc>
                <a:spcPct val="90000"/>
              </a:lnSpc>
              <a:spcAft>
                <a:spcPts val="600"/>
              </a:spcAft>
              <a:buFont typeface="Arial" panose="020B0604020202020204" pitchFamily="34" charset="0"/>
              <a:buChar char="•"/>
            </a:pPr>
            <a:r>
              <a:rPr lang="nl-NL" sz="1500"/>
              <a:t>feestavond: 3 tot 4 uur</a:t>
            </a:r>
          </a:p>
          <a:p>
            <a:pPr marL="285750" indent="-285750">
              <a:lnSpc>
                <a:spcPct val="90000"/>
              </a:lnSpc>
              <a:spcAft>
                <a:spcPts val="600"/>
              </a:spcAft>
              <a:buFont typeface="Arial" panose="020B0604020202020204" pitchFamily="34" charset="0"/>
              <a:buChar char="•"/>
            </a:pPr>
            <a:r>
              <a:rPr lang="nl-NL" sz="1500"/>
              <a:t>entertainment act of optreden: 10 tot 30 minuten</a:t>
            </a:r>
          </a:p>
        </p:txBody>
      </p:sp>
      <p:sp>
        <p:nvSpPr>
          <p:cNvPr id="2" name="Titel 1">
            <a:extLst>
              <a:ext uri="{FF2B5EF4-FFF2-40B4-BE49-F238E27FC236}">
                <a16:creationId xmlns:a16="http://schemas.microsoft.com/office/drawing/2014/main" id="{3E6608BA-BD19-A15C-7B6E-7DBF7EF7F3D8}"/>
              </a:ext>
            </a:extLst>
          </p:cNvPr>
          <p:cNvSpPr>
            <a:spLocks noGrp="1"/>
          </p:cNvSpPr>
          <p:nvPr>
            <p:ph type="title"/>
          </p:nvPr>
        </p:nvSpPr>
        <p:spPr>
          <a:xfrm>
            <a:off x="371476" y="296863"/>
            <a:ext cx="11437745" cy="1160403"/>
          </a:xfrm>
        </p:spPr>
        <p:txBody>
          <a:bodyPr vert="horz" lIns="0" tIns="36000" rIns="0" bIns="0" rtlCol="0" anchor="t" anchorCtr="0">
            <a:normAutofit/>
          </a:bodyPr>
          <a:lstStyle/>
          <a:p>
            <a:r>
              <a:rPr lang="nl-NL" b="1" kern="1200" spc="0" baseline="0" dirty="0">
                <a:solidFill>
                  <a:schemeClr val="accent6">
                    <a:lumMod val="75000"/>
                  </a:schemeClr>
                </a:solidFill>
                <a:latin typeface="+mj-lt"/>
                <a:ea typeface="+mj-ea"/>
                <a:cs typeface="+mj-cs"/>
              </a:rPr>
              <a:t>Voor het idee: </a:t>
            </a:r>
          </a:p>
        </p:txBody>
      </p:sp>
      <p:sp>
        <p:nvSpPr>
          <p:cNvPr id="3" name="Tijdelijke aanduiding voor datum 2">
            <a:extLst>
              <a:ext uri="{FF2B5EF4-FFF2-40B4-BE49-F238E27FC236}">
                <a16:creationId xmlns:a16="http://schemas.microsoft.com/office/drawing/2014/main" id="{29FBF660-BD91-BED7-C8CF-B63E4DCEE15F}"/>
              </a:ext>
            </a:extLst>
          </p:cNvPr>
          <p:cNvSpPr>
            <a:spLocks noGrp="1"/>
          </p:cNvSpPr>
          <p:nvPr>
            <p:ph type="dt" sz="half" idx="10"/>
          </p:nvPr>
        </p:nvSpPr>
        <p:spPr/>
        <p:txBody>
          <a:bodyPr/>
          <a:lstStyle/>
          <a:p>
            <a:pPr>
              <a:spcAft>
                <a:spcPts val="600"/>
              </a:spcAft>
            </a:pPr>
            <a:fld id="{B6837ED8-77B1-4D92-8A4C-07939ECD182A}" type="datetime1">
              <a:rPr lang="nl-NL" noProof="0" smtClean="0"/>
              <a:pPr>
                <a:spcAft>
                  <a:spcPts val="600"/>
                </a:spcAft>
              </a:pPr>
              <a:t>19-9-2023</a:t>
            </a:fld>
            <a:endParaRPr lang="nl-NL" noProof="0"/>
          </a:p>
        </p:txBody>
      </p:sp>
    </p:spTree>
    <p:extLst>
      <p:ext uri="{BB962C8B-B14F-4D97-AF65-F5344CB8AC3E}">
        <p14:creationId xmlns:p14="http://schemas.microsoft.com/office/powerpoint/2010/main" val="35093721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409F20-5B78-4F9C-8E9E-83F460AC3060}"/>
              </a:ext>
            </a:extLst>
          </p:cNvPr>
          <p:cNvSpPr>
            <a:spLocks noGrp="1"/>
          </p:cNvSpPr>
          <p:nvPr>
            <p:ph type="title"/>
          </p:nvPr>
        </p:nvSpPr>
        <p:spPr>
          <a:xfrm>
            <a:off x="527448" y="421938"/>
            <a:ext cx="10108030" cy="1160403"/>
          </a:xfrm>
        </p:spPr>
        <p:txBody>
          <a:bodyPr/>
          <a:lstStyle/>
          <a:p>
            <a:r>
              <a:rPr lang="nl-NL" dirty="0">
                <a:solidFill>
                  <a:schemeClr val="accent6">
                    <a:lumMod val="75000"/>
                  </a:schemeClr>
                </a:solidFill>
              </a:rPr>
              <a:t>Wat ook: </a:t>
            </a:r>
          </a:p>
        </p:txBody>
      </p:sp>
      <p:sp>
        <p:nvSpPr>
          <p:cNvPr id="4" name="Tijdelijke aanduiding voor datum 3">
            <a:extLst>
              <a:ext uri="{FF2B5EF4-FFF2-40B4-BE49-F238E27FC236}">
                <a16:creationId xmlns:a16="http://schemas.microsoft.com/office/drawing/2014/main" id="{8A505E56-B9C0-4047-B6E1-A272F6E1646E}"/>
              </a:ext>
            </a:extLst>
          </p:cNvPr>
          <p:cNvSpPr>
            <a:spLocks noGrp="1"/>
          </p:cNvSpPr>
          <p:nvPr>
            <p:ph type="dt" sz="half" idx="10"/>
          </p:nvPr>
        </p:nvSpPr>
        <p:spPr/>
        <p:txBody>
          <a:bodyPr/>
          <a:lstStyle/>
          <a:p>
            <a:r>
              <a:rPr lang="nl-NL" noProof="0"/>
              <a:t>4-3-2021</a:t>
            </a:r>
          </a:p>
        </p:txBody>
      </p:sp>
      <p:sp>
        <p:nvSpPr>
          <p:cNvPr id="6" name="Tijdelijke aanduiding voor dianummer 5">
            <a:extLst>
              <a:ext uri="{FF2B5EF4-FFF2-40B4-BE49-F238E27FC236}">
                <a16:creationId xmlns:a16="http://schemas.microsoft.com/office/drawing/2014/main" id="{353D2453-CB25-4076-98F3-FE55ECA3F9E9}"/>
              </a:ext>
            </a:extLst>
          </p:cNvPr>
          <p:cNvSpPr>
            <a:spLocks noGrp="1"/>
          </p:cNvSpPr>
          <p:nvPr>
            <p:ph type="sldNum" sz="quarter" idx="12"/>
          </p:nvPr>
        </p:nvSpPr>
        <p:spPr/>
        <p:txBody>
          <a:bodyPr/>
          <a:lstStyle/>
          <a:p>
            <a:fld id="{45B76B8B-DE07-48A4-9913-B57A52F2F853}" type="slidenum">
              <a:rPr lang="nl-NL" noProof="0" smtClean="0"/>
              <a:t>4</a:t>
            </a:fld>
            <a:endParaRPr lang="nl-NL" noProof="0"/>
          </a:p>
        </p:txBody>
      </p:sp>
      <p:sp>
        <p:nvSpPr>
          <p:cNvPr id="8" name="Tekstvak 7">
            <a:extLst>
              <a:ext uri="{FF2B5EF4-FFF2-40B4-BE49-F238E27FC236}">
                <a16:creationId xmlns:a16="http://schemas.microsoft.com/office/drawing/2014/main" id="{119AF04C-4FC6-B69F-9834-8BEBA285E61E}"/>
              </a:ext>
            </a:extLst>
          </p:cNvPr>
          <p:cNvSpPr txBox="1"/>
          <p:nvPr/>
        </p:nvSpPr>
        <p:spPr>
          <a:xfrm>
            <a:off x="527448" y="2801479"/>
            <a:ext cx="5724523" cy="2031325"/>
          </a:xfrm>
          <a:prstGeom prst="rect">
            <a:avLst/>
          </a:prstGeom>
          <a:noFill/>
        </p:spPr>
        <p:txBody>
          <a:bodyPr wrap="square">
            <a:spAutoFit/>
          </a:bodyPr>
          <a:lstStyle/>
          <a:p>
            <a:r>
              <a:rPr lang="nl-NL" dirty="0"/>
              <a:t>ZET BELEVING VOOROP</a:t>
            </a:r>
          </a:p>
          <a:p>
            <a:r>
              <a:rPr lang="nl-NL" dirty="0"/>
              <a:t>Zorg voor je gasten in het kader van een warm ontvangst, een prettig verblijf en een vriendelijk afscheid. Op deze manier zorg je ervoor dat je gasten met een goed gevoel naar huis gaan en graag nog eens terugkomen. </a:t>
            </a:r>
          </a:p>
          <a:p>
            <a:endParaRPr lang="nl-NL" dirty="0"/>
          </a:p>
        </p:txBody>
      </p:sp>
      <p:sp>
        <p:nvSpPr>
          <p:cNvPr id="12" name="Tekstvak 11">
            <a:extLst>
              <a:ext uri="{FF2B5EF4-FFF2-40B4-BE49-F238E27FC236}">
                <a16:creationId xmlns:a16="http://schemas.microsoft.com/office/drawing/2014/main" id="{8FBB133C-21B9-8B18-C14D-9251A2D08234}"/>
              </a:ext>
            </a:extLst>
          </p:cNvPr>
          <p:cNvSpPr txBox="1"/>
          <p:nvPr/>
        </p:nvSpPr>
        <p:spPr>
          <a:xfrm>
            <a:off x="527447" y="4757102"/>
            <a:ext cx="5568551" cy="1200329"/>
          </a:xfrm>
          <a:prstGeom prst="rect">
            <a:avLst/>
          </a:prstGeom>
          <a:noFill/>
        </p:spPr>
        <p:txBody>
          <a:bodyPr wrap="square">
            <a:spAutoFit/>
          </a:bodyPr>
          <a:lstStyle/>
          <a:p>
            <a:r>
              <a:rPr lang="nl-NL" dirty="0"/>
              <a:t>STEEK TIJD IN DE AANKLEDING EN MUZIEKKEUZE</a:t>
            </a:r>
          </a:p>
          <a:p>
            <a:r>
              <a:rPr lang="nl-NL" dirty="0"/>
              <a:t>De juiste muziek kan de beleving van je evenement upgraden, maar toch wordt dit vaak vergeten.</a:t>
            </a:r>
          </a:p>
        </p:txBody>
      </p:sp>
      <p:sp>
        <p:nvSpPr>
          <p:cNvPr id="14" name="Tekstvak 13">
            <a:extLst>
              <a:ext uri="{FF2B5EF4-FFF2-40B4-BE49-F238E27FC236}">
                <a16:creationId xmlns:a16="http://schemas.microsoft.com/office/drawing/2014/main" id="{EBE23AEE-BBDA-929B-B2B4-37DC8BED4297}"/>
              </a:ext>
            </a:extLst>
          </p:cNvPr>
          <p:cNvSpPr txBox="1"/>
          <p:nvPr/>
        </p:nvSpPr>
        <p:spPr>
          <a:xfrm>
            <a:off x="527448" y="1362234"/>
            <a:ext cx="6094268" cy="369332"/>
          </a:xfrm>
          <a:prstGeom prst="rect">
            <a:avLst/>
          </a:prstGeom>
          <a:noFill/>
        </p:spPr>
        <p:txBody>
          <a:bodyPr wrap="square">
            <a:spAutoFit/>
          </a:bodyPr>
          <a:lstStyle/>
          <a:p>
            <a:r>
              <a:rPr lang="nl-NL" dirty="0"/>
              <a:t>ZORG VOOR EEN INTERACTIEF PROGRAMMA</a:t>
            </a:r>
          </a:p>
        </p:txBody>
      </p:sp>
      <p:sp>
        <p:nvSpPr>
          <p:cNvPr id="16" name="Tekstvak 15">
            <a:extLst>
              <a:ext uri="{FF2B5EF4-FFF2-40B4-BE49-F238E27FC236}">
                <a16:creationId xmlns:a16="http://schemas.microsoft.com/office/drawing/2014/main" id="{C915538C-A2AE-FEFD-F49C-DE4042BFD8EF}"/>
              </a:ext>
            </a:extLst>
          </p:cNvPr>
          <p:cNvSpPr txBox="1"/>
          <p:nvPr/>
        </p:nvSpPr>
        <p:spPr>
          <a:xfrm>
            <a:off x="527448" y="2037152"/>
            <a:ext cx="6094268" cy="369332"/>
          </a:xfrm>
          <a:prstGeom prst="rect">
            <a:avLst/>
          </a:prstGeom>
          <a:noFill/>
        </p:spPr>
        <p:txBody>
          <a:bodyPr wrap="square">
            <a:spAutoFit/>
          </a:bodyPr>
          <a:lstStyle/>
          <a:p>
            <a:r>
              <a:rPr lang="nl-NL" dirty="0"/>
              <a:t>HOUD HET EVENEMENT IN BEWEGING</a:t>
            </a:r>
          </a:p>
        </p:txBody>
      </p:sp>
      <p:pic>
        <p:nvPicPr>
          <p:cNvPr id="17" name="Afbeelding 16">
            <a:extLst>
              <a:ext uri="{FF2B5EF4-FFF2-40B4-BE49-F238E27FC236}">
                <a16:creationId xmlns:a16="http://schemas.microsoft.com/office/drawing/2014/main" id="{60C098CF-8BDE-33F9-5369-C61BA07EF659}"/>
              </a:ext>
            </a:extLst>
          </p:cNvPr>
          <p:cNvPicPr>
            <a:picLocks noChangeAspect="1"/>
          </p:cNvPicPr>
          <p:nvPr/>
        </p:nvPicPr>
        <p:blipFill>
          <a:blip r:embed="rId2"/>
          <a:stretch>
            <a:fillRect/>
          </a:stretch>
        </p:blipFill>
        <p:spPr>
          <a:xfrm>
            <a:off x="6712975" y="2486072"/>
            <a:ext cx="4951577" cy="2662138"/>
          </a:xfrm>
          <a:prstGeom prst="rect">
            <a:avLst/>
          </a:prstGeom>
        </p:spPr>
      </p:pic>
    </p:spTree>
    <p:extLst>
      <p:ext uri="{BB962C8B-B14F-4D97-AF65-F5344CB8AC3E}">
        <p14:creationId xmlns:p14="http://schemas.microsoft.com/office/powerpoint/2010/main" val="34385895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3C29DD-00F2-B379-F523-3BF3C27A733B}"/>
              </a:ext>
            </a:extLst>
          </p:cNvPr>
          <p:cNvSpPr>
            <a:spLocks noGrp="1"/>
          </p:cNvSpPr>
          <p:nvPr>
            <p:ph type="title"/>
          </p:nvPr>
        </p:nvSpPr>
        <p:spPr/>
        <p:txBody>
          <a:bodyPr/>
          <a:lstStyle/>
          <a:p>
            <a:r>
              <a:rPr lang="nl-NL" dirty="0">
                <a:solidFill>
                  <a:schemeClr val="accent6">
                    <a:lumMod val="75000"/>
                  </a:schemeClr>
                </a:solidFill>
              </a:rPr>
              <a:t>Flow? </a:t>
            </a:r>
          </a:p>
        </p:txBody>
      </p:sp>
      <p:sp>
        <p:nvSpPr>
          <p:cNvPr id="3" name="Tijdelijke aanduiding voor datum 2">
            <a:extLst>
              <a:ext uri="{FF2B5EF4-FFF2-40B4-BE49-F238E27FC236}">
                <a16:creationId xmlns:a16="http://schemas.microsoft.com/office/drawing/2014/main" id="{B73DF362-A63B-1224-11F2-6069E4AB2C37}"/>
              </a:ext>
            </a:extLst>
          </p:cNvPr>
          <p:cNvSpPr>
            <a:spLocks noGrp="1"/>
          </p:cNvSpPr>
          <p:nvPr>
            <p:ph type="dt" sz="half" idx="10"/>
          </p:nvPr>
        </p:nvSpPr>
        <p:spPr/>
        <p:txBody>
          <a:bodyPr/>
          <a:lstStyle/>
          <a:p>
            <a:fld id="{B6837ED8-77B1-4D92-8A4C-07939ECD182A}" type="datetime1">
              <a:rPr lang="nl-NL" noProof="0" smtClean="0"/>
              <a:t>19-9-2023</a:t>
            </a:fld>
            <a:endParaRPr lang="nl-NL" noProof="0"/>
          </a:p>
        </p:txBody>
      </p:sp>
      <p:sp>
        <p:nvSpPr>
          <p:cNvPr id="5" name="Tijdelijke aanduiding voor dianummer 4">
            <a:extLst>
              <a:ext uri="{FF2B5EF4-FFF2-40B4-BE49-F238E27FC236}">
                <a16:creationId xmlns:a16="http://schemas.microsoft.com/office/drawing/2014/main" id="{D180DF8D-E217-A219-64E3-212A135B6FC5}"/>
              </a:ext>
            </a:extLst>
          </p:cNvPr>
          <p:cNvSpPr>
            <a:spLocks noGrp="1"/>
          </p:cNvSpPr>
          <p:nvPr>
            <p:ph type="sldNum" sz="quarter" idx="12"/>
          </p:nvPr>
        </p:nvSpPr>
        <p:spPr/>
        <p:txBody>
          <a:bodyPr/>
          <a:lstStyle/>
          <a:p>
            <a:fld id="{45B76B8B-DE07-48A4-9913-B57A52F2F853}" type="slidenum">
              <a:rPr lang="nl-NL" noProof="0" smtClean="0"/>
              <a:t>5</a:t>
            </a:fld>
            <a:endParaRPr lang="nl-NL" noProof="0"/>
          </a:p>
        </p:txBody>
      </p:sp>
      <mc:AlternateContent xmlns:mc="http://schemas.openxmlformats.org/markup-compatibility/2006" xmlns:p14="http://schemas.microsoft.com/office/powerpoint/2010/main">
        <mc:Choice Requires="p14">
          <p:contentPart p14:bwMode="auto" r:id="rId2">
            <p14:nvContentPartPr>
              <p14:cNvPr id="8" name="Inkt 7">
                <a:extLst>
                  <a:ext uri="{FF2B5EF4-FFF2-40B4-BE49-F238E27FC236}">
                    <a16:creationId xmlns:a16="http://schemas.microsoft.com/office/drawing/2014/main" id="{06E1CAFC-06B8-CEFB-7773-A66F34A25FFC}"/>
                  </a:ext>
                </a:extLst>
              </p14:cNvPr>
              <p14:cNvContentPartPr/>
              <p14:nvPr/>
            </p14:nvContentPartPr>
            <p14:xfrm>
              <a:off x="696651" y="1881394"/>
              <a:ext cx="10232280" cy="1833840"/>
            </p14:xfrm>
          </p:contentPart>
        </mc:Choice>
        <mc:Fallback xmlns="">
          <p:pic>
            <p:nvPicPr>
              <p:cNvPr id="8" name="Inkt 7">
                <a:extLst>
                  <a:ext uri="{FF2B5EF4-FFF2-40B4-BE49-F238E27FC236}">
                    <a16:creationId xmlns:a16="http://schemas.microsoft.com/office/drawing/2014/main" id="{06E1CAFC-06B8-CEFB-7773-A66F34A25FFC}"/>
                  </a:ext>
                </a:extLst>
              </p:cNvPr>
              <p:cNvPicPr/>
              <p:nvPr/>
            </p:nvPicPr>
            <p:blipFill>
              <a:blip r:embed="rId3"/>
              <a:stretch>
                <a:fillRect/>
              </a:stretch>
            </p:blipFill>
            <p:spPr>
              <a:xfrm>
                <a:off x="687651" y="1872754"/>
                <a:ext cx="10249920" cy="185148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9" name="Inkt 8">
                <a:extLst>
                  <a:ext uri="{FF2B5EF4-FFF2-40B4-BE49-F238E27FC236}">
                    <a16:creationId xmlns:a16="http://schemas.microsoft.com/office/drawing/2014/main" id="{3BD24F53-0550-25F1-19BC-714B8E1DAB57}"/>
                  </a:ext>
                </a:extLst>
              </p14:cNvPr>
              <p14:cNvContentPartPr/>
              <p14:nvPr/>
            </p14:nvContentPartPr>
            <p14:xfrm>
              <a:off x="14499411" y="3722794"/>
              <a:ext cx="360" cy="360"/>
            </p14:xfrm>
          </p:contentPart>
        </mc:Choice>
        <mc:Fallback xmlns="">
          <p:pic>
            <p:nvPicPr>
              <p:cNvPr id="9" name="Inkt 8">
                <a:extLst>
                  <a:ext uri="{FF2B5EF4-FFF2-40B4-BE49-F238E27FC236}">
                    <a16:creationId xmlns:a16="http://schemas.microsoft.com/office/drawing/2014/main" id="{3BD24F53-0550-25F1-19BC-714B8E1DAB57}"/>
                  </a:ext>
                </a:extLst>
              </p:cNvPr>
              <p:cNvPicPr/>
              <p:nvPr/>
            </p:nvPicPr>
            <p:blipFill>
              <a:blip r:embed="rId5"/>
              <a:stretch>
                <a:fillRect/>
              </a:stretch>
            </p:blipFill>
            <p:spPr>
              <a:xfrm>
                <a:off x="14490771" y="371379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0" name="Inkt 9">
                <a:extLst>
                  <a:ext uri="{FF2B5EF4-FFF2-40B4-BE49-F238E27FC236}">
                    <a16:creationId xmlns:a16="http://schemas.microsoft.com/office/drawing/2014/main" id="{5A7DD8A5-F191-3113-7558-376726D01021}"/>
                  </a:ext>
                </a:extLst>
              </p14:cNvPr>
              <p14:cNvContentPartPr/>
              <p14:nvPr/>
            </p14:nvContentPartPr>
            <p14:xfrm>
              <a:off x="-1142949" y="1523914"/>
              <a:ext cx="360" cy="360"/>
            </p14:xfrm>
          </p:contentPart>
        </mc:Choice>
        <mc:Fallback xmlns="">
          <p:pic>
            <p:nvPicPr>
              <p:cNvPr id="10" name="Inkt 9">
                <a:extLst>
                  <a:ext uri="{FF2B5EF4-FFF2-40B4-BE49-F238E27FC236}">
                    <a16:creationId xmlns:a16="http://schemas.microsoft.com/office/drawing/2014/main" id="{5A7DD8A5-F191-3113-7558-376726D01021}"/>
                  </a:ext>
                </a:extLst>
              </p:cNvPr>
              <p:cNvPicPr/>
              <p:nvPr/>
            </p:nvPicPr>
            <p:blipFill>
              <a:blip r:embed="rId5"/>
              <a:stretch>
                <a:fillRect/>
              </a:stretch>
            </p:blipFill>
            <p:spPr>
              <a:xfrm>
                <a:off x="-1151949" y="1515274"/>
                <a:ext cx="18000" cy="18000"/>
              </a:xfrm>
              <a:prstGeom prst="rect">
                <a:avLst/>
              </a:prstGeom>
            </p:spPr>
          </p:pic>
        </mc:Fallback>
      </mc:AlternateContent>
      <p:sp>
        <p:nvSpPr>
          <p:cNvPr id="11" name="Tekstvak 10">
            <a:extLst>
              <a:ext uri="{FF2B5EF4-FFF2-40B4-BE49-F238E27FC236}">
                <a16:creationId xmlns:a16="http://schemas.microsoft.com/office/drawing/2014/main" id="{89D6E5F0-9682-FFC9-A5F3-B45BD3216C4D}"/>
              </a:ext>
            </a:extLst>
          </p:cNvPr>
          <p:cNvSpPr txBox="1"/>
          <p:nvPr/>
        </p:nvSpPr>
        <p:spPr>
          <a:xfrm>
            <a:off x="119743" y="2798314"/>
            <a:ext cx="1774011" cy="369332"/>
          </a:xfrm>
          <a:prstGeom prst="rect">
            <a:avLst/>
          </a:prstGeom>
          <a:noFill/>
        </p:spPr>
        <p:txBody>
          <a:bodyPr wrap="square" rtlCol="0">
            <a:spAutoFit/>
          </a:bodyPr>
          <a:lstStyle/>
          <a:p>
            <a:r>
              <a:rPr lang="nl-NL" dirty="0"/>
              <a:t>Concentratie</a:t>
            </a:r>
          </a:p>
        </p:txBody>
      </p:sp>
    </p:spTree>
    <p:extLst>
      <p:ext uri="{BB962C8B-B14F-4D97-AF65-F5344CB8AC3E}">
        <p14:creationId xmlns:p14="http://schemas.microsoft.com/office/powerpoint/2010/main" val="15124844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7C7B733-3EDA-4FD2-6DA9-491D071EE67C}"/>
              </a:ext>
            </a:extLst>
          </p:cNvPr>
          <p:cNvSpPr>
            <a:spLocks noGrp="1"/>
          </p:cNvSpPr>
          <p:nvPr>
            <p:ph type="title"/>
          </p:nvPr>
        </p:nvSpPr>
        <p:spPr/>
        <p:txBody>
          <a:bodyPr/>
          <a:lstStyle/>
          <a:p>
            <a:r>
              <a:rPr lang="nl-NL" dirty="0">
                <a:solidFill>
                  <a:schemeClr val="accent6">
                    <a:lumMod val="75000"/>
                  </a:schemeClr>
                </a:solidFill>
              </a:rPr>
              <a:t>Opdracht </a:t>
            </a:r>
          </a:p>
        </p:txBody>
      </p:sp>
      <p:sp>
        <p:nvSpPr>
          <p:cNvPr id="3" name="Tijdelijke aanduiding voor datum 2">
            <a:extLst>
              <a:ext uri="{FF2B5EF4-FFF2-40B4-BE49-F238E27FC236}">
                <a16:creationId xmlns:a16="http://schemas.microsoft.com/office/drawing/2014/main" id="{488767AE-E87D-20F9-0E57-1F55B23AA26B}"/>
              </a:ext>
            </a:extLst>
          </p:cNvPr>
          <p:cNvSpPr>
            <a:spLocks noGrp="1"/>
          </p:cNvSpPr>
          <p:nvPr>
            <p:ph type="dt" sz="half" idx="10"/>
          </p:nvPr>
        </p:nvSpPr>
        <p:spPr/>
        <p:txBody>
          <a:bodyPr/>
          <a:lstStyle/>
          <a:p>
            <a:fld id="{B6837ED8-77B1-4D92-8A4C-07939ECD182A}" type="datetime1">
              <a:rPr lang="nl-NL" noProof="0" smtClean="0"/>
              <a:t>19-9-2023</a:t>
            </a:fld>
            <a:endParaRPr lang="nl-NL" noProof="0"/>
          </a:p>
        </p:txBody>
      </p:sp>
      <p:sp>
        <p:nvSpPr>
          <p:cNvPr id="5" name="Tijdelijke aanduiding voor dianummer 4">
            <a:extLst>
              <a:ext uri="{FF2B5EF4-FFF2-40B4-BE49-F238E27FC236}">
                <a16:creationId xmlns:a16="http://schemas.microsoft.com/office/drawing/2014/main" id="{71577DD7-7F84-396D-3798-B02E20428231}"/>
              </a:ext>
            </a:extLst>
          </p:cNvPr>
          <p:cNvSpPr>
            <a:spLocks noGrp="1"/>
          </p:cNvSpPr>
          <p:nvPr>
            <p:ph type="sldNum" sz="quarter" idx="12"/>
          </p:nvPr>
        </p:nvSpPr>
        <p:spPr/>
        <p:txBody>
          <a:bodyPr/>
          <a:lstStyle/>
          <a:p>
            <a:fld id="{45B76B8B-DE07-48A4-9913-B57A52F2F853}" type="slidenum">
              <a:rPr lang="nl-NL" noProof="0" smtClean="0"/>
              <a:t>6</a:t>
            </a:fld>
            <a:endParaRPr lang="nl-NL" noProof="0"/>
          </a:p>
        </p:txBody>
      </p:sp>
      <mc:AlternateContent xmlns:mc="http://schemas.openxmlformats.org/markup-compatibility/2006" xmlns:p14="http://schemas.microsoft.com/office/powerpoint/2010/main">
        <mc:Choice Requires="p14">
          <p:contentPart p14:bwMode="auto" r:id="rId2">
            <p14:nvContentPartPr>
              <p14:cNvPr id="6" name="Inkt 5">
                <a:extLst>
                  <a:ext uri="{FF2B5EF4-FFF2-40B4-BE49-F238E27FC236}">
                    <a16:creationId xmlns:a16="http://schemas.microsoft.com/office/drawing/2014/main" id="{AF61B80A-2531-7E1C-D1DD-081F9EF12901}"/>
                  </a:ext>
                </a:extLst>
              </p14:cNvPr>
              <p14:cNvContentPartPr/>
              <p14:nvPr/>
            </p14:nvContentPartPr>
            <p14:xfrm>
              <a:off x="1632651" y="848914"/>
              <a:ext cx="360" cy="360"/>
            </p14:xfrm>
          </p:contentPart>
        </mc:Choice>
        <mc:Fallback xmlns="">
          <p:pic>
            <p:nvPicPr>
              <p:cNvPr id="6" name="Inkt 5">
                <a:extLst>
                  <a:ext uri="{FF2B5EF4-FFF2-40B4-BE49-F238E27FC236}">
                    <a16:creationId xmlns:a16="http://schemas.microsoft.com/office/drawing/2014/main" id="{AF61B80A-2531-7E1C-D1DD-081F9EF12901}"/>
                  </a:ext>
                </a:extLst>
              </p:cNvPr>
              <p:cNvPicPr/>
              <p:nvPr/>
            </p:nvPicPr>
            <p:blipFill>
              <a:blip r:embed="rId3"/>
              <a:stretch>
                <a:fillRect/>
              </a:stretch>
            </p:blipFill>
            <p:spPr>
              <a:xfrm>
                <a:off x="1623651" y="839914"/>
                <a:ext cx="18000" cy="18000"/>
              </a:xfrm>
              <a:prstGeom prst="rect">
                <a:avLst/>
              </a:prstGeom>
            </p:spPr>
          </p:pic>
        </mc:Fallback>
      </mc:AlternateContent>
      <p:sp>
        <p:nvSpPr>
          <p:cNvPr id="7" name="Tekstvak 6">
            <a:extLst>
              <a:ext uri="{FF2B5EF4-FFF2-40B4-BE49-F238E27FC236}">
                <a16:creationId xmlns:a16="http://schemas.microsoft.com/office/drawing/2014/main" id="{8EF50054-8830-32B1-76BC-353C7D504081}"/>
              </a:ext>
            </a:extLst>
          </p:cNvPr>
          <p:cNvSpPr txBox="1"/>
          <p:nvPr/>
        </p:nvSpPr>
        <p:spPr>
          <a:xfrm>
            <a:off x="451248" y="1171779"/>
            <a:ext cx="8088086" cy="4247317"/>
          </a:xfrm>
          <a:prstGeom prst="rect">
            <a:avLst/>
          </a:prstGeom>
          <a:noFill/>
        </p:spPr>
        <p:txBody>
          <a:bodyPr wrap="square" rtlCol="0">
            <a:spAutoFit/>
          </a:bodyPr>
          <a:lstStyle/>
          <a:p>
            <a:r>
              <a:rPr lang="nl-NL" dirty="0"/>
              <a:t>Ontwerp jullie evenement en maak je eigen keuze uit deze onderdelen: </a:t>
            </a:r>
          </a:p>
          <a:p>
            <a:r>
              <a:rPr lang="nl-NL" dirty="0"/>
              <a:t>- inloop, aanmelden, registeren, naamkaartjes etc. </a:t>
            </a:r>
          </a:p>
          <a:p>
            <a:r>
              <a:rPr lang="nl-NL" dirty="0"/>
              <a:t>- welkomstwoord</a:t>
            </a:r>
          </a:p>
          <a:p>
            <a:r>
              <a:rPr lang="nl-NL" dirty="0"/>
              <a:t>- uitleg activiteiten of programma</a:t>
            </a:r>
          </a:p>
          <a:p>
            <a:r>
              <a:rPr lang="nl-NL" dirty="0"/>
              <a:t>- de verschillende activiteiten</a:t>
            </a:r>
          </a:p>
          <a:p>
            <a:r>
              <a:rPr lang="nl-NL" dirty="0"/>
              <a:t>- pauzes of tussendoor-catering </a:t>
            </a:r>
          </a:p>
          <a:p>
            <a:r>
              <a:rPr lang="nl-NL" dirty="0"/>
              <a:t>- maaltijd</a:t>
            </a:r>
          </a:p>
          <a:p>
            <a:r>
              <a:rPr lang="nl-NL" dirty="0"/>
              <a:t>- gezamenlijke activiteiten</a:t>
            </a:r>
          </a:p>
          <a:p>
            <a:r>
              <a:rPr lang="nl-NL" dirty="0"/>
              <a:t>- afronding </a:t>
            </a:r>
          </a:p>
          <a:p>
            <a:r>
              <a:rPr lang="nl-NL" dirty="0"/>
              <a:t>- evaluatie met deelnemers/bezoekers</a:t>
            </a:r>
          </a:p>
          <a:p>
            <a:r>
              <a:rPr lang="nl-NL" dirty="0"/>
              <a:t>- dankwoord of slotwoord</a:t>
            </a:r>
          </a:p>
          <a:p>
            <a:r>
              <a:rPr lang="nl-NL" dirty="0"/>
              <a:t>- ? </a:t>
            </a:r>
          </a:p>
          <a:p>
            <a:endParaRPr lang="nl-NL" dirty="0"/>
          </a:p>
          <a:p>
            <a:endParaRPr lang="nl-NL" dirty="0"/>
          </a:p>
          <a:p>
            <a:r>
              <a:rPr lang="nl-NL" dirty="0"/>
              <a:t>Zet ze ook in een tijdsplanning! </a:t>
            </a:r>
          </a:p>
        </p:txBody>
      </p:sp>
      <p:sp>
        <p:nvSpPr>
          <p:cNvPr id="8" name="Tekstvak 7">
            <a:extLst>
              <a:ext uri="{FF2B5EF4-FFF2-40B4-BE49-F238E27FC236}">
                <a16:creationId xmlns:a16="http://schemas.microsoft.com/office/drawing/2014/main" id="{BA2060E8-826B-1A34-F4BE-21D4634E6C13}"/>
              </a:ext>
            </a:extLst>
          </p:cNvPr>
          <p:cNvSpPr txBox="1"/>
          <p:nvPr/>
        </p:nvSpPr>
        <p:spPr>
          <a:xfrm>
            <a:off x="6905999" y="3480104"/>
            <a:ext cx="3088106" cy="1938992"/>
          </a:xfrm>
          <a:prstGeom prst="rect">
            <a:avLst/>
          </a:prstGeom>
          <a:noFill/>
        </p:spPr>
        <p:txBody>
          <a:bodyPr wrap="square" rtlCol="0">
            <a:spAutoFit/>
          </a:bodyPr>
          <a:lstStyle/>
          <a:p>
            <a:r>
              <a:rPr lang="nl-NL" sz="2400" dirty="0">
                <a:solidFill>
                  <a:schemeClr val="accent6">
                    <a:lumMod val="75000"/>
                  </a:schemeClr>
                </a:solidFill>
              </a:rPr>
              <a:t>Later gebruiken we dit voor het maken van het definitieve draaiboek van het evenement. </a:t>
            </a:r>
          </a:p>
        </p:txBody>
      </p:sp>
    </p:spTree>
    <p:extLst>
      <p:ext uri="{BB962C8B-B14F-4D97-AF65-F5344CB8AC3E}">
        <p14:creationId xmlns:p14="http://schemas.microsoft.com/office/powerpoint/2010/main" val="2400354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C1F9EC-B7FB-4049-DE4F-DA4D92474A29}"/>
              </a:ext>
            </a:extLst>
          </p:cNvPr>
          <p:cNvSpPr>
            <a:spLocks noGrp="1"/>
          </p:cNvSpPr>
          <p:nvPr>
            <p:ph type="title"/>
          </p:nvPr>
        </p:nvSpPr>
        <p:spPr/>
        <p:txBody>
          <a:bodyPr/>
          <a:lstStyle/>
          <a:p>
            <a:r>
              <a:rPr lang="nl-NL"/>
              <a:t>Succes!</a:t>
            </a:r>
          </a:p>
        </p:txBody>
      </p:sp>
      <p:sp>
        <p:nvSpPr>
          <p:cNvPr id="3" name="Tijdelijke aanduiding voor datum 2">
            <a:extLst>
              <a:ext uri="{FF2B5EF4-FFF2-40B4-BE49-F238E27FC236}">
                <a16:creationId xmlns:a16="http://schemas.microsoft.com/office/drawing/2014/main" id="{EBFFDCEE-FC86-A3D3-4A7A-C8F57E6C3031}"/>
              </a:ext>
            </a:extLst>
          </p:cNvPr>
          <p:cNvSpPr>
            <a:spLocks noGrp="1"/>
          </p:cNvSpPr>
          <p:nvPr>
            <p:ph type="dt" sz="half" idx="10"/>
          </p:nvPr>
        </p:nvSpPr>
        <p:spPr/>
        <p:txBody>
          <a:bodyPr/>
          <a:lstStyle/>
          <a:p>
            <a:fld id="{A92644BC-DF8B-4D67-A7E7-632056BAF6A3}" type="datetime1">
              <a:rPr lang="nl-NL" smtClean="0"/>
              <a:t>19-9-2023</a:t>
            </a:fld>
            <a:endParaRPr lang="en-GB" dirty="0"/>
          </a:p>
        </p:txBody>
      </p:sp>
      <p:sp>
        <p:nvSpPr>
          <p:cNvPr id="4" name="Tijdelijke aanduiding voor voettekst 3">
            <a:extLst>
              <a:ext uri="{FF2B5EF4-FFF2-40B4-BE49-F238E27FC236}">
                <a16:creationId xmlns:a16="http://schemas.microsoft.com/office/drawing/2014/main" id="{DDE65227-2791-B6FD-0D3D-B1BF1E3D666D}"/>
              </a:ext>
            </a:extLst>
          </p:cNvPr>
          <p:cNvSpPr>
            <a:spLocks noGrp="1"/>
          </p:cNvSpPr>
          <p:nvPr>
            <p:ph type="ftr" sz="quarter" idx="11"/>
          </p:nvPr>
        </p:nvSpPr>
        <p:spPr/>
        <p:txBody>
          <a:bodyPr/>
          <a:lstStyle/>
          <a:p>
            <a:r>
              <a:rPr lang="en-GB"/>
              <a:t>Onderwerp van de presentatie</a:t>
            </a:r>
            <a:endParaRPr lang="en-GB" dirty="0"/>
          </a:p>
        </p:txBody>
      </p:sp>
      <p:sp>
        <p:nvSpPr>
          <p:cNvPr id="5" name="Tijdelijke aanduiding voor dianummer 4">
            <a:extLst>
              <a:ext uri="{FF2B5EF4-FFF2-40B4-BE49-F238E27FC236}">
                <a16:creationId xmlns:a16="http://schemas.microsoft.com/office/drawing/2014/main" id="{F75542AD-D752-EC33-7C5F-A7866180A251}"/>
              </a:ext>
            </a:extLst>
          </p:cNvPr>
          <p:cNvSpPr>
            <a:spLocks noGrp="1"/>
          </p:cNvSpPr>
          <p:nvPr>
            <p:ph type="sldNum" sz="quarter" idx="12"/>
          </p:nvPr>
        </p:nvSpPr>
        <p:spPr/>
        <p:txBody>
          <a:bodyPr/>
          <a:lstStyle/>
          <a:p>
            <a:fld id="{45B76B8B-DE07-48A4-9913-B57A52F2F853}" type="slidenum">
              <a:rPr lang="en-GB" smtClean="0"/>
              <a:pPr/>
              <a:t>7</a:t>
            </a:fld>
            <a:endParaRPr lang="en-GB" dirty="0"/>
          </a:p>
        </p:txBody>
      </p:sp>
    </p:spTree>
    <p:extLst>
      <p:ext uri="{BB962C8B-B14F-4D97-AF65-F5344CB8AC3E}">
        <p14:creationId xmlns:p14="http://schemas.microsoft.com/office/powerpoint/2010/main" val="4052180669"/>
      </p:ext>
    </p:extLst>
  </p:cSld>
  <p:clrMapOvr>
    <a:masterClrMapping/>
  </p:clrMapOvr>
</p:sld>
</file>

<file path=ppt/theme/theme1.xml><?xml version="1.0" encoding="utf-8"?>
<a:theme xmlns:a="http://schemas.openxmlformats.org/drawingml/2006/main" name="Yuverta">
  <a:themeElements>
    <a:clrScheme name="Yuverta">
      <a:dk1>
        <a:srgbClr val="000644"/>
      </a:dk1>
      <a:lt1>
        <a:sysClr val="window" lastClr="FFFFFF"/>
      </a:lt1>
      <a:dk2>
        <a:srgbClr val="000644"/>
      </a:dk2>
      <a:lt2>
        <a:srgbClr val="FFFFFF"/>
      </a:lt2>
      <a:accent1>
        <a:srgbClr val="A7FF00"/>
      </a:accent1>
      <a:accent2>
        <a:srgbClr val="000644"/>
      </a:accent2>
      <a:accent3>
        <a:srgbClr val="B1B8B8"/>
      </a:accent3>
      <a:accent4>
        <a:srgbClr val="B8A1FF"/>
      </a:accent4>
      <a:accent5>
        <a:srgbClr val="FF2F00"/>
      </a:accent5>
      <a:accent6>
        <a:srgbClr val="7CCBFF"/>
      </a:accent6>
      <a:hlink>
        <a:srgbClr val="B1B8B8"/>
      </a:hlink>
      <a:folHlink>
        <a:srgbClr val="B1B8B8"/>
      </a:folHlink>
    </a:clrScheme>
    <a:fontScheme name="Yuverta">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Yuverta.pptx" id="{70709A2E-B288-4810-8BAF-B9D6A3513533}" vid="{CBBC01AD-5A9E-46FE-AA92-4DBA723E857C}"/>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c6f82ce1-f6df-49a5-8b49-cf8409a27aa4">
      <Terms xmlns="http://schemas.microsoft.com/office/infopath/2007/PartnerControls"/>
    </lcf76f155ced4ddcb4097134ff3c332f>
    <TaxCatchAll xmlns="2c4f0c93-2979-4f27-aab2-70de95932352"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58E09137C68A74EA55321485504F917" ma:contentTypeVersion="16" ma:contentTypeDescription="Een nieuw document maken." ma:contentTypeScope="" ma:versionID="ec470e6129e8f0a9e18259b7e59fd35e">
  <xsd:schema xmlns:xsd="http://www.w3.org/2001/XMLSchema" xmlns:xs="http://www.w3.org/2001/XMLSchema" xmlns:p="http://schemas.microsoft.com/office/2006/metadata/properties" xmlns:ns2="2c4f0c93-2979-4f27-aab2-70de95932352" xmlns:ns3="c6f82ce1-f6df-49a5-8b49-cf8409a27aa4" targetNamespace="http://schemas.microsoft.com/office/2006/metadata/properties" ma:root="true" ma:fieldsID="4161d8be520e05faa28c78621515c4b4" ns2:_="" ns3:_="">
    <xsd:import namespace="2c4f0c93-2979-4f27-aab2-70de95932352"/>
    <xsd:import namespace="c6f82ce1-f6df-49a5-8b49-cf8409a27aa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LengthInSeconds" minOccurs="0"/>
                <xsd:element ref="ns3:lcf76f155ced4ddcb4097134ff3c332f" minOccurs="0"/>
                <xsd:element ref="ns2:TaxCatchAll" minOccurs="0"/>
                <xsd:element ref="ns3:MediaServiceLocation"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4f0c93-2979-4f27-aab2-70de95932352" elementFormDefault="qualified">
    <xsd:import namespace="http://schemas.microsoft.com/office/2006/documentManagement/types"/>
    <xsd:import namespace="http://schemas.microsoft.com/office/infopath/2007/PartnerControls"/>
    <xsd:element name="SharedWithUsers" ma:index="8" nillable="true" ma:displayName="Gedeeld met"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internalName="SharedWithDetails" ma:readOnly="true">
      <xsd:simpleType>
        <xsd:restriction base="dms:Note">
          <xsd:maxLength value="255"/>
        </xsd:restriction>
      </xsd:simpleType>
    </xsd:element>
    <xsd:element name="TaxCatchAll" ma:index="20" nillable="true" ma:displayName="Taxonomy Catch All Column" ma:hidden="true" ma:list="{2714b7f2-f495-4f1b-bdb9-ad9bd1b44e3d}" ma:internalName="TaxCatchAll" ma:showField="CatchAllData" ma:web="2c4f0c93-2979-4f27-aab2-70de95932352">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6f82ce1-f6df-49a5-8b49-cf8409a27aa4"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Afbeeldingtags" ma:readOnly="false" ma:fieldId="{5cf76f15-5ced-4ddc-b409-7134ff3c332f}" ma:taxonomyMulti="true" ma:sspId="2bf06c9d-aefe-4981-8979-7b8905db0861" ma:termSetId="09814cd3-568e-fe90-9814-8d621ff8fb84" ma:anchorId="fba54fb3-c3e1-fe81-a776-ca4b69148c4d" ma:open="true" ma:isKeyword="false">
      <xsd:complexType>
        <xsd:sequence>
          <xsd:element ref="pc:Terms" minOccurs="0" maxOccurs="1"/>
        </xsd:sequence>
      </xsd:complexType>
    </xsd:element>
    <xsd:element name="MediaServiceLocation" ma:index="21" nillable="true" ma:displayName="Location" ma:indexed="true" ma:internalName="MediaServiceLocation" ma:readOnly="true">
      <xsd:simpleType>
        <xsd:restriction base="dms:Text"/>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3D40DB7-7538-4F44-B22B-3F947B73C80D}">
  <ds:schemaRefs>
    <ds:schemaRef ds:uri="http://schemas.microsoft.com/sharepoint/v3/contenttype/forms"/>
  </ds:schemaRefs>
</ds:datastoreItem>
</file>

<file path=customXml/itemProps2.xml><?xml version="1.0" encoding="utf-8"?>
<ds:datastoreItem xmlns:ds="http://schemas.openxmlformats.org/officeDocument/2006/customXml" ds:itemID="{205E70A2-105D-43F8-8893-30CCB6CAF5E1}">
  <ds:schemaRefs>
    <ds:schemaRef ds:uri="http://schemas.microsoft.com/office/2006/metadata/properties"/>
    <ds:schemaRef ds:uri="http://schemas.microsoft.com/office/infopath/2007/PartnerControls"/>
    <ds:schemaRef ds:uri="8b76c47c-3128-4e42-ab07-d1b7128ce0a7"/>
    <ds:schemaRef ds:uri="c6f82ce1-f6df-49a5-8b49-cf8409a27aa4"/>
    <ds:schemaRef ds:uri="2c4f0c93-2979-4f27-aab2-70de95932352"/>
  </ds:schemaRefs>
</ds:datastoreItem>
</file>

<file path=customXml/itemProps3.xml><?xml version="1.0" encoding="utf-8"?>
<ds:datastoreItem xmlns:ds="http://schemas.openxmlformats.org/officeDocument/2006/customXml" ds:itemID="{7778108D-7D41-4C80-B402-681FDCB499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4f0c93-2979-4f27-aab2-70de95932352"/>
    <ds:schemaRef ds:uri="c6f82ce1-f6df-49a5-8b49-cf8409a27aa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Yuverta</Template>
  <TotalTime>25</TotalTime>
  <Words>403</Words>
  <Application>Microsoft Office PowerPoint</Application>
  <PresentationFormat>Breedbeeld</PresentationFormat>
  <Paragraphs>68</Paragraphs>
  <Slides>7</Slides>
  <Notes>2</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7</vt:i4>
      </vt:variant>
    </vt:vector>
  </HeadingPairs>
  <TitlesOfParts>
    <vt:vector size="11" baseType="lpstr">
      <vt:lpstr>Arial</vt:lpstr>
      <vt:lpstr>Arial Black</vt:lpstr>
      <vt:lpstr>Calibri</vt:lpstr>
      <vt:lpstr>Yuverta</vt:lpstr>
      <vt:lpstr>Input Opbouw van een programma </vt:lpstr>
      <vt:lpstr>Waarom?</vt:lpstr>
      <vt:lpstr>Voor het idee: </vt:lpstr>
      <vt:lpstr>Wat ook: </vt:lpstr>
      <vt:lpstr>Flow? </vt:lpstr>
      <vt:lpstr>Opdracht </vt:lpstr>
      <vt:lpstr>Succes!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Input Opbouw van een programma </dc:title>
  <dc:creator>Pascalle Cup</dc:creator>
  <dc:description>Template by HQ Solutions</dc:description>
  <cp:lastModifiedBy>Pascalle Cup</cp:lastModifiedBy>
  <cp:revision>1</cp:revision>
  <dcterms:created xsi:type="dcterms:W3CDTF">2023-09-19T14:16:43Z</dcterms:created>
  <dcterms:modified xsi:type="dcterms:W3CDTF">2023-09-19T14:49:58Z</dcterms:modified>
  <cp:version>002</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0x010100858E09137C68A74EA55321485504F917</vt:lpwstr>
  </property>
  <property fmtid="{D5CDD505-2E9C-101B-9397-08002B2CF9AE}" pid="3" name="Order">
    <vt:r8>2600</vt:r8>
  </property>
  <property fmtid="{D5CDD505-2E9C-101B-9397-08002B2CF9AE}" pid="4" name="_ExtendedDescription">
    <vt:lpwstr/>
  </property>
  <property fmtid="{D5CDD505-2E9C-101B-9397-08002B2CF9AE}" pid="5" name="_dlc_DocIdItemGuid">
    <vt:lpwstr>c59f2e10-6eb9-4845-b89d-f7df0261d5e9</vt:lpwstr>
  </property>
  <property fmtid="{D5CDD505-2E9C-101B-9397-08002B2CF9AE}" pid="6" name="MediaServiceImageTags">
    <vt:lpwstr/>
  </property>
</Properties>
</file>